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64" r:id="rId2"/>
    <p:sldId id="263" r:id="rId3"/>
    <p:sldId id="265" r:id="rId4"/>
    <p:sldId id="266" r:id="rId5"/>
    <p:sldId id="272" r:id="rId6"/>
    <p:sldId id="273" r:id="rId7"/>
    <p:sldId id="274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BF14CB-CB37-45E6-A900-3997487B4173}">
          <p14:sldIdLst>
            <p14:sldId id="264"/>
            <p14:sldId id="263"/>
            <p14:sldId id="265"/>
            <p14:sldId id="266"/>
            <p14:sldId id="272"/>
            <p14:sldId id="273"/>
            <p14:sldId id="274"/>
            <p14:sldId id="270"/>
            <p14:sldId id="271"/>
          </p14:sldIdLst>
        </p14:section>
        <p14:section name="Untitled Section" id="{D71045D4-D5B2-4F16-B642-E7A17574B3A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7543D-9BF9-4FF6-93C6-BE95F402EA88}" v="527" dt="2022-09-26T22:19:56.770"/>
    <p1510:client id="{6C52D474-ABD3-4DE3-88F8-D21BC8BE92F3}" v="8" dt="2022-09-26T23:41:13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3"/>
  </p:normalViewPr>
  <p:slideViewPr>
    <p:cSldViewPr snapToGrid="0">
      <p:cViewPr varScale="1">
        <p:scale>
          <a:sx n="118" d="100"/>
          <a:sy n="118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DETTINI,CRISTINA (Agilent ESP)" userId="6013993e-83af-4e09-91f7-e812b00bd6b6" providerId="ADAL" clId="{6C52D474-ABD3-4DE3-88F8-D21BC8BE92F3}"/>
    <pc:docChg chg="custSel addSld modSld modSection">
      <pc:chgData name="BANDETTINI,CRISTINA (Agilent ESP)" userId="6013993e-83af-4e09-91f7-e812b00bd6b6" providerId="ADAL" clId="{6C52D474-ABD3-4DE3-88F8-D21BC8BE92F3}" dt="2022-09-27T07:28:23.205" v="67" actId="27636"/>
      <pc:docMkLst>
        <pc:docMk/>
      </pc:docMkLst>
      <pc:sldChg chg="modSp mod">
        <pc:chgData name="BANDETTINI,CRISTINA (Agilent ESP)" userId="6013993e-83af-4e09-91f7-e812b00bd6b6" providerId="ADAL" clId="{6C52D474-ABD3-4DE3-88F8-D21BC8BE92F3}" dt="2022-09-27T07:28:23.205" v="67" actId="27636"/>
        <pc:sldMkLst>
          <pc:docMk/>
          <pc:sldMk cId="2106866663" sldId="264"/>
        </pc:sldMkLst>
        <pc:spChg chg="mod">
          <ac:chgData name="BANDETTINI,CRISTINA (Agilent ESP)" userId="6013993e-83af-4e09-91f7-e812b00bd6b6" providerId="ADAL" clId="{6C52D474-ABD3-4DE3-88F8-D21BC8BE92F3}" dt="2022-09-27T07:28:23.205" v="67" actId="27636"/>
          <ac:spMkLst>
            <pc:docMk/>
            <pc:sldMk cId="2106866663" sldId="264"/>
            <ac:spMk id="5" creationId="{6CA1CF05-798E-463D-9B61-7E9B4D6F8C60}"/>
          </ac:spMkLst>
        </pc:spChg>
      </pc:sldChg>
      <pc:sldChg chg="modSp">
        <pc:chgData name="BANDETTINI,CRISTINA (Agilent ESP)" userId="6013993e-83af-4e09-91f7-e812b00bd6b6" providerId="ADAL" clId="{6C52D474-ABD3-4DE3-88F8-D21BC8BE92F3}" dt="2022-09-26T23:41:13.515" v="34" actId="1076"/>
        <pc:sldMkLst>
          <pc:docMk/>
          <pc:sldMk cId="2720034984" sldId="266"/>
        </pc:sldMkLst>
        <pc:picChg chg="mod">
          <ac:chgData name="BANDETTINI,CRISTINA (Agilent ESP)" userId="6013993e-83af-4e09-91f7-e812b00bd6b6" providerId="ADAL" clId="{6C52D474-ABD3-4DE3-88F8-D21BC8BE92F3}" dt="2022-09-26T23:41:13.515" v="34" actId="1076"/>
          <ac:picMkLst>
            <pc:docMk/>
            <pc:sldMk cId="2720034984" sldId="266"/>
            <ac:picMk id="5" creationId="{021CE1AF-B9D8-42B2-A29D-4CD3A172472F}"/>
          </ac:picMkLst>
        </pc:picChg>
      </pc:sldChg>
      <pc:sldChg chg="modSp mod">
        <pc:chgData name="BANDETTINI,CRISTINA (Agilent ESP)" userId="6013993e-83af-4e09-91f7-e812b00bd6b6" providerId="ADAL" clId="{6C52D474-ABD3-4DE3-88F8-D21BC8BE92F3}" dt="2022-09-26T23:37:25.585" v="11" actId="20577"/>
        <pc:sldMkLst>
          <pc:docMk/>
          <pc:sldMk cId="726225023" sldId="270"/>
        </pc:sldMkLst>
        <pc:spChg chg="mod">
          <ac:chgData name="BANDETTINI,CRISTINA (Agilent ESP)" userId="6013993e-83af-4e09-91f7-e812b00bd6b6" providerId="ADAL" clId="{6C52D474-ABD3-4DE3-88F8-D21BC8BE92F3}" dt="2022-09-26T23:37:25.585" v="11" actId="20577"/>
          <ac:spMkLst>
            <pc:docMk/>
            <pc:sldMk cId="726225023" sldId="270"/>
            <ac:spMk id="2" creationId="{6A7A78EE-DACC-4567-AA58-8DA1D4AED7F7}"/>
          </ac:spMkLst>
        </pc:spChg>
      </pc:sldChg>
      <pc:sldChg chg="modSp mod">
        <pc:chgData name="BANDETTINI,CRISTINA (Agilent ESP)" userId="6013993e-83af-4e09-91f7-e812b00bd6b6" providerId="ADAL" clId="{6C52D474-ABD3-4DE3-88F8-D21BC8BE92F3}" dt="2022-09-26T23:37:19.839" v="10" actId="20577"/>
        <pc:sldMkLst>
          <pc:docMk/>
          <pc:sldMk cId="4043878757" sldId="271"/>
        </pc:sldMkLst>
        <pc:spChg chg="mod">
          <ac:chgData name="BANDETTINI,CRISTINA (Agilent ESP)" userId="6013993e-83af-4e09-91f7-e812b00bd6b6" providerId="ADAL" clId="{6C52D474-ABD3-4DE3-88F8-D21BC8BE92F3}" dt="2022-09-26T23:37:19.839" v="10" actId="20577"/>
          <ac:spMkLst>
            <pc:docMk/>
            <pc:sldMk cId="4043878757" sldId="271"/>
            <ac:spMk id="2" creationId="{34A10B47-683A-442D-9709-CFB300854FD2}"/>
          </ac:spMkLst>
        </pc:spChg>
      </pc:sldChg>
      <pc:sldChg chg="addSp delSp modSp new mod modAnim">
        <pc:chgData name="BANDETTINI,CRISTINA (Agilent ESP)" userId="6013993e-83af-4e09-91f7-e812b00bd6b6" providerId="ADAL" clId="{6C52D474-ABD3-4DE3-88F8-D21BC8BE92F3}" dt="2022-09-26T23:39:42.268" v="25" actId="1076"/>
        <pc:sldMkLst>
          <pc:docMk/>
          <pc:sldMk cId="344081279" sldId="272"/>
        </pc:sldMkLst>
        <pc:spChg chg="mod">
          <ac:chgData name="BANDETTINI,CRISTINA (Agilent ESP)" userId="6013993e-83af-4e09-91f7-e812b00bd6b6" providerId="ADAL" clId="{6C52D474-ABD3-4DE3-88F8-D21BC8BE92F3}" dt="2022-09-26T23:39:04.005" v="13"/>
          <ac:spMkLst>
            <pc:docMk/>
            <pc:sldMk cId="344081279" sldId="272"/>
            <ac:spMk id="2" creationId="{B579843F-BC1F-4BE6-9308-6520E386B1D4}"/>
          </ac:spMkLst>
        </pc:spChg>
        <pc:spChg chg="del">
          <ac:chgData name="BANDETTINI,CRISTINA (Agilent ESP)" userId="6013993e-83af-4e09-91f7-e812b00bd6b6" providerId="ADAL" clId="{6C52D474-ABD3-4DE3-88F8-D21BC8BE92F3}" dt="2022-09-26T23:25:37.198" v="3"/>
          <ac:spMkLst>
            <pc:docMk/>
            <pc:sldMk cId="344081279" sldId="272"/>
            <ac:spMk id="3" creationId="{7010AB96-AA19-49B3-8527-14EC3F7118FB}"/>
          </ac:spMkLst>
        </pc:spChg>
        <pc:spChg chg="add mod">
          <ac:chgData name="BANDETTINI,CRISTINA (Agilent ESP)" userId="6013993e-83af-4e09-91f7-e812b00bd6b6" providerId="ADAL" clId="{6C52D474-ABD3-4DE3-88F8-D21BC8BE92F3}" dt="2022-09-26T23:39:42.268" v="25" actId="1076"/>
          <ac:spMkLst>
            <pc:docMk/>
            <pc:sldMk cId="344081279" sldId="272"/>
            <ac:spMk id="5" creationId="{F9794D7E-C550-46F4-B114-100D934F7746}"/>
          </ac:spMkLst>
        </pc:spChg>
        <pc:picChg chg="add mod">
          <ac:chgData name="BANDETTINI,CRISTINA (Agilent ESP)" userId="6013993e-83af-4e09-91f7-e812b00bd6b6" providerId="ADAL" clId="{6C52D474-ABD3-4DE3-88F8-D21BC8BE92F3}" dt="2022-09-26T23:39:20.609" v="23" actId="1076"/>
          <ac:picMkLst>
            <pc:docMk/>
            <pc:sldMk cId="344081279" sldId="272"/>
            <ac:picMk id="4" creationId="{4955B379-5895-4860-B9E5-E4528BAC429B}"/>
          </ac:picMkLst>
        </pc:picChg>
      </pc:sldChg>
      <pc:sldChg chg="addSp delSp modSp new mod modAnim">
        <pc:chgData name="BANDETTINI,CRISTINA (Agilent ESP)" userId="6013993e-83af-4e09-91f7-e812b00bd6b6" providerId="ADAL" clId="{6C52D474-ABD3-4DE3-88F8-D21BC8BE92F3}" dt="2022-09-26T23:40:05.973" v="28" actId="1076"/>
        <pc:sldMkLst>
          <pc:docMk/>
          <pc:sldMk cId="974440155" sldId="273"/>
        </pc:sldMkLst>
        <pc:spChg chg="mod">
          <ac:chgData name="BANDETTINI,CRISTINA (Agilent ESP)" userId="6013993e-83af-4e09-91f7-e812b00bd6b6" providerId="ADAL" clId="{6C52D474-ABD3-4DE3-88F8-D21BC8BE92F3}" dt="2022-09-26T23:39:14.040" v="22" actId="20577"/>
          <ac:spMkLst>
            <pc:docMk/>
            <pc:sldMk cId="974440155" sldId="273"/>
            <ac:spMk id="2" creationId="{BE082FB7-23A4-4B53-908E-C6ACFBE9E575}"/>
          </ac:spMkLst>
        </pc:spChg>
        <pc:spChg chg="del">
          <ac:chgData name="BANDETTINI,CRISTINA (Agilent ESP)" userId="6013993e-83af-4e09-91f7-e812b00bd6b6" providerId="ADAL" clId="{6C52D474-ABD3-4DE3-88F8-D21BC8BE92F3}" dt="2022-09-26T23:34:25.405" v="4"/>
          <ac:spMkLst>
            <pc:docMk/>
            <pc:sldMk cId="974440155" sldId="273"/>
            <ac:spMk id="3" creationId="{FE24DAB7-EE70-4733-901B-7996FDBB01BD}"/>
          </ac:spMkLst>
        </pc:spChg>
        <pc:spChg chg="add mod">
          <ac:chgData name="BANDETTINI,CRISTINA (Agilent ESP)" userId="6013993e-83af-4e09-91f7-e812b00bd6b6" providerId="ADAL" clId="{6C52D474-ABD3-4DE3-88F8-D21BC8BE92F3}" dt="2022-09-26T23:40:03.499" v="27" actId="1076"/>
          <ac:spMkLst>
            <pc:docMk/>
            <pc:sldMk cId="974440155" sldId="273"/>
            <ac:spMk id="5" creationId="{F0F96CB5-3CA6-487C-A955-539DAFAB6616}"/>
          </ac:spMkLst>
        </pc:spChg>
        <pc:picChg chg="add mod">
          <ac:chgData name="BANDETTINI,CRISTINA (Agilent ESP)" userId="6013993e-83af-4e09-91f7-e812b00bd6b6" providerId="ADAL" clId="{6C52D474-ABD3-4DE3-88F8-D21BC8BE92F3}" dt="2022-09-26T23:40:05.973" v="28" actId="1076"/>
          <ac:picMkLst>
            <pc:docMk/>
            <pc:sldMk cId="974440155" sldId="273"/>
            <ac:picMk id="4" creationId="{D30BE75E-D2AE-4A55-9BC4-C1CC69E22098}"/>
          </ac:picMkLst>
        </pc:picChg>
      </pc:sldChg>
      <pc:sldChg chg="addSp delSp modSp new mod modAnim">
        <pc:chgData name="BANDETTINI,CRISTINA (Agilent ESP)" userId="6013993e-83af-4e09-91f7-e812b00bd6b6" providerId="ADAL" clId="{6C52D474-ABD3-4DE3-88F8-D21BC8BE92F3}" dt="2022-09-26T23:46:40.017" v="36" actId="14100"/>
        <pc:sldMkLst>
          <pc:docMk/>
          <pc:sldMk cId="2250786426" sldId="274"/>
        </pc:sldMkLst>
        <pc:spChg chg="mod">
          <ac:chgData name="BANDETTINI,CRISTINA (Agilent ESP)" userId="6013993e-83af-4e09-91f7-e812b00bd6b6" providerId="ADAL" clId="{6C52D474-ABD3-4DE3-88F8-D21BC8BE92F3}" dt="2022-09-26T23:38:54.471" v="12"/>
          <ac:spMkLst>
            <pc:docMk/>
            <pc:sldMk cId="2250786426" sldId="274"/>
            <ac:spMk id="2" creationId="{571E1AE2-9858-430F-8253-AA8BCC8191D0}"/>
          </ac:spMkLst>
        </pc:spChg>
        <pc:spChg chg="del">
          <ac:chgData name="BANDETTINI,CRISTINA (Agilent ESP)" userId="6013993e-83af-4e09-91f7-e812b00bd6b6" providerId="ADAL" clId="{6C52D474-ABD3-4DE3-88F8-D21BC8BE92F3}" dt="2022-09-26T23:35:23.155" v="5"/>
          <ac:spMkLst>
            <pc:docMk/>
            <pc:sldMk cId="2250786426" sldId="274"/>
            <ac:spMk id="3" creationId="{E6C106BB-2753-4709-A787-5734B4ED945F}"/>
          </ac:spMkLst>
        </pc:spChg>
        <pc:spChg chg="add mod">
          <ac:chgData name="BANDETTINI,CRISTINA (Agilent ESP)" userId="6013993e-83af-4e09-91f7-e812b00bd6b6" providerId="ADAL" clId="{6C52D474-ABD3-4DE3-88F8-D21BC8BE92F3}" dt="2022-09-26T23:40:34.744" v="31" actId="1076"/>
          <ac:spMkLst>
            <pc:docMk/>
            <pc:sldMk cId="2250786426" sldId="274"/>
            <ac:spMk id="5" creationId="{1E9181F3-5226-4774-B1E0-0FDCE239500F}"/>
          </ac:spMkLst>
        </pc:spChg>
        <pc:picChg chg="add mod">
          <ac:chgData name="BANDETTINI,CRISTINA (Agilent ESP)" userId="6013993e-83af-4e09-91f7-e812b00bd6b6" providerId="ADAL" clId="{6C52D474-ABD3-4DE3-88F8-D21BC8BE92F3}" dt="2022-09-26T23:46:40.017" v="36" actId="14100"/>
          <ac:picMkLst>
            <pc:docMk/>
            <pc:sldMk cId="2250786426" sldId="274"/>
            <ac:picMk id="4" creationId="{B88CB7E3-B045-4BEA-BDC8-8822BD10DAF7}"/>
          </ac:picMkLst>
        </pc:picChg>
      </pc:sldChg>
    </pc:docChg>
  </pc:docChgLst>
  <pc:docChgLst>
    <pc:chgData name="BANDETTINI,CRISTINA (Agilent ESP)" userId="6013993e-83af-4e09-91f7-e812b00bd6b6" providerId="ADAL" clId="{3E47687C-52E2-458F-8E04-41906F780A0D}"/>
    <pc:docChg chg="delSld modSection">
      <pc:chgData name="BANDETTINI,CRISTINA (Agilent ESP)" userId="6013993e-83af-4e09-91f7-e812b00bd6b6" providerId="ADAL" clId="{3E47687C-52E2-458F-8E04-41906F780A0D}" dt="2022-09-26T22:33:31.512" v="0" actId="47"/>
      <pc:docMkLst>
        <pc:docMk/>
      </pc:docMkLst>
      <pc:sldChg chg="del">
        <pc:chgData name="BANDETTINI,CRISTINA (Agilent ESP)" userId="6013993e-83af-4e09-91f7-e812b00bd6b6" providerId="ADAL" clId="{3E47687C-52E2-458F-8E04-41906F780A0D}" dt="2022-09-26T22:33:31.512" v="0" actId="47"/>
        <pc:sldMkLst>
          <pc:docMk/>
          <pc:sldMk cId="941647569" sldId="267"/>
        </pc:sldMkLst>
      </pc:sldChg>
      <pc:sldChg chg="del">
        <pc:chgData name="BANDETTINI,CRISTINA (Agilent ESP)" userId="6013993e-83af-4e09-91f7-e812b00bd6b6" providerId="ADAL" clId="{3E47687C-52E2-458F-8E04-41906F780A0D}" dt="2022-09-26T22:33:31.512" v="0" actId="47"/>
        <pc:sldMkLst>
          <pc:docMk/>
          <pc:sldMk cId="2508230937" sldId="268"/>
        </pc:sldMkLst>
      </pc:sldChg>
      <pc:sldChg chg="del">
        <pc:chgData name="BANDETTINI,CRISTINA (Agilent ESP)" userId="6013993e-83af-4e09-91f7-e812b00bd6b6" providerId="ADAL" clId="{3E47687C-52E2-458F-8E04-41906F780A0D}" dt="2022-09-26T22:33:31.512" v="0" actId="47"/>
        <pc:sldMkLst>
          <pc:docMk/>
          <pc:sldMk cId="121829581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52000" pressure="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4" y="1978369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4882927"/>
            <a:ext cx="8637072" cy="131908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4701360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30F4A5D-F0BC-4A5C-A219-1941715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E0B17ED-CBF0-4915-953E-9C9507BE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E0173C1-05E8-4FB0-8758-47554928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5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5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5" y="798981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7" y="798981"/>
            <a:ext cx="7828831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81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4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1" y="804522"/>
            <a:ext cx="9603275" cy="587132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1749292"/>
            <a:ext cx="9603275" cy="4304183"/>
          </a:xfrm>
        </p:spPr>
        <p:txBody>
          <a:bodyPr anchor="t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7333" y="1529036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41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43" y="3806203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43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4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71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5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1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1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7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2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3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6" y="798974"/>
            <a:ext cx="6012471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9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1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8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50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1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7" y="5469864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7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84"/>
            <a:ext cx="12192000" cy="48385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80452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1285" y="6310357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BF9E-BEE2-4844-8020-5E435F6D4E3A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" y="630612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117C3E-6E90-4CD0-8ADD-80A431F7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798937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4D12838-4812-4765-92AC-8C7284001912}"/>
              </a:ext>
            </a:extLst>
          </p:cNvPr>
          <p:cNvSpPr/>
          <p:nvPr userDrawn="1"/>
        </p:nvSpPr>
        <p:spPr>
          <a:xfrm flipV="1">
            <a:off x="1" y="6802561"/>
            <a:ext cx="4074851" cy="649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458F1-79C7-4331-91D1-DEFA75865F50}"/>
              </a:ext>
            </a:extLst>
          </p:cNvPr>
          <p:cNvSpPr/>
          <p:nvPr userDrawn="1"/>
        </p:nvSpPr>
        <p:spPr>
          <a:xfrm flipV="1">
            <a:off x="8149703" y="6786993"/>
            <a:ext cx="4042300" cy="805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A77618-3633-45AB-B54B-DF7FE39C8788}"/>
              </a:ext>
            </a:extLst>
          </p:cNvPr>
          <p:cNvSpPr/>
          <p:nvPr userDrawn="1"/>
        </p:nvSpPr>
        <p:spPr>
          <a:xfrm flipV="1">
            <a:off x="4074849" y="6802559"/>
            <a:ext cx="4074851" cy="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24ABB04-DC93-4E82-AB25-54346F3B15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4" y="139902"/>
            <a:ext cx="1310041" cy="6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ede.fnmt.gob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idcat.cat/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cat.cat/es" TargetMode="External"/><Relationship Id="rId2" Type="http://schemas.openxmlformats.org/officeDocument/2006/relationships/hyperlink" Target="https://www.sede.fnmt.gob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92uerogFk?feature=oembed" TargetMode="External"/><Relationship Id="rId4" Type="http://schemas.openxmlformats.org/officeDocument/2006/relationships/hyperlink" Target="https://www.youtube.com/watch?v=N792uerogF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61Mh5JDF_4?feature=oembed" TargetMode="External"/><Relationship Id="rId4" Type="http://schemas.openxmlformats.org/officeDocument/2006/relationships/hyperlink" Target="https://www.youtube.com/watch?v=P61Mh5JDF_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19J0TOpIks?list=PL4M6ChulrW2gMgyaLc5ZCLcFCUxjcJ5OU" TargetMode="External"/><Relationship Id="rId4" Type="http://schemas.openxmlformats.org/officeDocument/2006/relationships/hyperlink" Target="https://www.youtube.com/watch?v=p19J0TOpIks&amp;list=PL4M6ChulrW2gMgyaLc5ZCLcFCUxjcJ5OU&amp;index=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52000" pressure="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98CC-1276-4147-B7D6-505F28B9A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Sportello</a:t>
            </a:r>
            <a:r>
              <a:rPr lang="en-US" dirty="0">
                <a:latin typeface="Garamond" panose="02020404030301010803" pitchFamily="18" charset="0"/>
              </a:rPr>
              <a:t> Utile</a:t>
            </a:r>
            <a:br>
              <a:rPr lang="en-US" dirty="0">
                <a:latin typeface="Garamond" panose="02020404030301010803" pitchFamily="18" charset="0"/>
              </a:rPr>
            </a:b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“</a:t>
            </a:r>
            <a:r>
              <a:rPr lang="en-US" sz="6000" dirty="0" err="1">
                <a:latin typeface="Garamond" panose="02020404030301010803" pitchFamily="18" charset="0"/>
              </a:rPr>
              <a:t>Certificado</a:t>
            </a:r>
            <a:r>
              <a:rPr lang="en-US" sz="6000" dirty="0">
                <a:latin typeface="Garamond" panose="02020404030301010803" pitchFamily="18" charset="0"/>
              </a:rPr>
              <a:t> digital”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A1CF05-798E-463D-9B61-7E9B4D6F8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 Settembre ore 19:00</a:t>
            </a:r>
          </a:p>
          <a:p>
            <a:endParaRPr lang="it-IT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Presenta: Giulia Lorenzoni</a:t>
            </a:r>
          </a:p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Relatore: Cristina Bandettini di Poggio</a:t>
            </a:r>
          </a:p>
          <a:p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and Project Manager Agilent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9776-4E8C-4822-9331-6A9F336A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“</a:t>
            </a:r>
            <a:r>
              <a:rPr lang="it-IT" dirty="0">
                <a:latin typeface="Garamond" panose="02020404030301010803" pitchFamily="18" charset="0"/>
                <a:cs typeface="Times New Roman" panose="02020603050405020304" pitchFamily="18" charset="0"/>
              </a:rPr>
              <a:t>Certificado Digital” - Agenda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415E-FAC2-46DC-B0E2-13D8A5D4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Cos’è</a:t>
            </a:r>
          </a:p>
          <a:p>
            <a:pPr>
              <a:buFontTx/>
              <a:buChar char="-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si richiede</a:t>
            </a:r>
          </a:p>
          <a:p>
            <a:pPr>
              <a:buFontTx/>
              <a:buChar char="-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si installa</a:t>
            </a:r>
          </a:p>
          <a:p>
            <a:pPr>
              <a:buFontTx/>
              <a:buChar char="-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si usa</a:t>
            </a:r>
          </a:p>
          <a:p>
            <a:pPr>
              <a:buFontTx/>
              <a:buChar char="-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Consigli</a:t>
            </a:r>
          </a:p>
        </p:txBody>
      </p:sp>
    </p:spTree>
    <p:extLst>
      <p:ext uri="{BB962C8B-B14F-4D97-AF65-F5344CB8AC3E}">
        <p14:creationId xmlns:p14="http://schemas.microsoft.com/office/powerpoint/2010/main" val="31235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8DF-E8F9-443A-83F6-6462E8FB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Certificado Digital”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dirty="0"/>
              <a:t>Cos’è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C809-B0D1-4C43-A3B7-B6175591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Il “Certificado digital” è un documento elettronico che permette identificarci nel mondo digitale. Si puo usare con diversi enti della pubblica amministrazione come: Agencia Tributaria - Seguridad Social – Comune – CatSalut per completare pratiche senza dover andare di persona.</a:t>
            </a:r>
          </a:p>
          <a:p>
            <a:pPr marL="0" indent="0">
              <a:buNone/>
            </a:pPr>
            <a:r>
              <a:rPr lang="it-IT" dirty="0"/>
              <a:t>Puo’ essere richiesto da qualsiasi persona maggiorenne o emancipata in possesso di DNI se Spagnola o NIE se straniera.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Viene rilasciato da una autorità di certificazione, ce ne sono diverse noi vedremo: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FNMT-CERES (Fábrica Nacional de Moneda y Timbre):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CATCert (Agència Catalana de Certificació):</a:t>
            </a:r>
          </a:p>
        </p:txBody>
      </p:sp>
      <p:pic>
        <p:nvPicPr>
          <p:cNvPr id="1028" name="Picture 4" descr="Fábrica Nacional de Moneda y Timbre">
            <a:hlinkClick r:id="rId2"/>
            <a:extLst>
              <a:ext uri="{FF2B5EF4-FFF2-40B4-BE49-F238E27FC236}">
                <a16:creationId xmlns:a16="http://schemas.microsoft.com/office/drawing/2014/main" id="{98B67AF5-7D18-45D8-8BDD-05689FF5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7" y="4582970"/>
            <a:ext cx="16668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ència Catalana de Certificació">
            <a:hlinkClick r:id="rId4"/>
            <a:extLst>
              <a:ext uri="{FF2B5EF4-FFF2-40B4-BE49-F238E27FC236}">
                <a16:creationId xmlns:a16="http://schemas.microsoft.com/office/drawing/2014/main" id="{5B4E794C-41CA-4DF9-BA77-1E2C622F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7" y="5384896"/>
            <a:ext cx="9525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5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7B15-D393-463F-9D0F-3F8127EB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Certificado Digital” - </a:t>
            </a:r>
            <a:r>
              <a:rPr lang="it-IT" dirty="0"/>
              <a:t>Come si richiede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1D6D-BD6B-41C4-91E1-CCFB72AE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 richiedere il Certificato dobbiamo avere a mano i documenti personali, usare sempre lo stesso computer. Ci sono diversi passi da fare</a:t>
            </a:r>
          </a:p>
          <a:p>
            <a:pPr marL="0" indent="0">
              <a:buNone/>
            </a:pPr>
            <a:r>
              <a:rPr lang="it-IT" dirty="0"/>
              <a:t>1. Collegarsi al sito web uno o l’altro:</a:t>
            </a:r>
          </a:p>
          <a:p>
            <a:pPr marL="914377" lvl="1" indent="-457200">
              <a:buAutoNum type="arabicPeriod"/>
            </a:pPr>
            <a:r>
              <a:rPr lang="it-IT" dirty="0">
                <a:hlinkClick r:id="rId2"/>
              </a:rPr>
              <a:t>https://www.sede.fnmt.gob.es/</a:t>
            </a:r>
            <a:endParaRPr lang="it-IT" dirty="0"/>
          </a:p>
          <a:p>
            <a:pPr marL="914377" lvl="1" indent="-457200">
              <a:buAutoNum type="arabicPeriod"/>
            </a:pPr>
            <a:r>
              <a:rPr lang="it-IT" dirty="0">
                <a:hlinkClick r:id="rId3"/>
              </a:rPr>
              <a:t>https://www.idcat.cat/es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2. Fare la richiesta del certificato compilando il modulo.</a:t>
            </a:r>
          </a:p>
          <a:p>
            <a:pPr marL="0" indent="0">
              <a:buNone/>
            </a:pPr>
            <a:r>
              <a:rPr lang="it-IT" dirty="0"/>
              <a:t>3. Recarsi all’ente certificatore per il riconoscimento</a:t>
            </a:r>
          </a:p>
          <a:p>
            <a:pPr marL="0" indent="0">
              <a:buNone/>
            </a:pPr>
            <a:r>
              <a:rPr lang="it-IT" dirty="0"/>
              <a:t>4. Scaricare il Certificato sul computer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Picture 4" descr="Fábrica Nacional de Moneda y Timbre">
            <a:hlinkClick r:id="rId2"/>
            <a:extLst>
              <a:ext uri="{FF2B5EF4-FFF2-40B4-BE49-F238E27FC236}">
                <a16:creationId xmlns:a16="http://schemas.microsoft.com/office/drawing/2014/main" id="{9C72EBE9-D1C7-40E4-9613-70CC139F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2902020"/>
            <a:ext cx="1268896" cy="3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gència Catalana de Certificació">
            <a:hlinkClick r:id="rId3"/>
            <a:extLst>
              <a:ext uri="{FF2B5EF4-FFF2-40B4-BE49-F238E27FC236}">
                <a16:creationId xmlns:a16="http://schemas.microsoft.com/office/drawing/2014/main" id="{021CE1AF-B9D8-42B2-A29D-4CD3A17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58817"/>
            <a:ext cx="695064" cy="3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9"/>
    </mc:Choice>
    <mc:Fallback xmlns="">
      <p:transition spd="slow" advTm="581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843F-BC1F-4BE6-9308-6520E386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Certificado Digital” - </a:t>
            </a:r>
            <a:r>
              <a:rPr lang="it-IT" dirty="0"/>
              <a:t>Come si richiede</a:t>
            </a:r>
          </a:p>
        </p:txBody>
      </p:sp>
      <p:pic>
        <p:nvPicPr>
          <p:cNvPr id="4" name="Online Media 3" title="Cómo solicitar el certificado idCAT">
            <a:hlinkClick r:id="" action="ppaction://media"/>
            <a:extLst>
              <a:ext uri="{FF2B5EF4-FFF2-40B4-BE49-F238E27FC236}">
                <a16:creationId xmlns:a16="http://schemas.microsoft.com/office/drawing/2014/main" id="{4955B379-5895-4860-B9E5-E4528BAC42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7356" y="2532010"/>
            <a:ext cx="6237287" cy="3521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94D7E-C550-46F4-B114-100D934F7746}"/>
              </a:ext>
            </a:extLst>
          </p:cNvPr>
          <p:cNvSpPr txBox="1"/>
          <p:nvPr/>
        </p:nvSpPr>
        <p:spPr>
          <a:xfrm>
            <a:off x="1451581" y="1599565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>
                <a:hlinkClick r:id="rId4"/>
              </a:rPr>
              <a:t>CATCert (Agència Catalana de Certificació):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2FB7-23A4-4B53-908E-C6ACFBE9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Certificado Digital” - </a:t>
            </a:r>
            <a:r>
              <a:rPr lang="it-IT" dirty="0"/>
              <a:t>Come si installa</a:t>
            </a:r>
          </a:p>
        </p:txBody>
      </p:sp>
      <p:pic>
        <p:nvPicPr>
          <p:cNvPr id="4" name="Online Media 3" title="Cómo descargar e instalar el certificado idCAT">
            <a:hlinkClick r:id="" action="ppaction://media"/>
            <a:extLst>
              <a:ext uri="{FF2B5EF4-FFF2-40B4-BE49-F238E27FC236}">
                <a16:creationId xmlns:a16="http://schemas.microsoft.com/office/drawing/2014/main" id="{D30BE75E-D2AE-4A55-9BC4-C1CC69E220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3371" y="2608037"/>
            <a:ext cx="6102626" cy="3445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96CB5-3CA6-487C-A955-539DAFAB6616}"/>
              </a:ext>
            </a:extLst>
          </p:cNvPr>
          <p:cNvSpPr txBox="1"/>
          <p:nvPr/>
        </p:nvSpPr>
        <p:spPr>
          <a:xfrm>
            <a:off x="1451581" y="1749425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>
                <a:hlinkClick r:id="rId4"/>
              </a:rPr>
              <a:t>CATCert (Agència Catalana de Certificació):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4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1AE2-9858-430F-8253-AA8BCC81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Certificado Digital” - </a:t>
            </a:r>
            <a:r>
              <a:rPr lang="it-IT" dirty="0"/>
              <a:t>Come si richiede</a:t>
            </a:r>
          </a:p>
        </p:txBody>
      </p:sp>
      <p:pic>
        <p:nvPicPr>
          <p:cNvPr id="4" name="Online Media 3" title="Cómo solicitar tu certificado digital de persona física">
            <a:hlinkClick r:id="" action="ppaction://media"/>
            <a:extLst>
              <a:ext uri="{FF2B5EF4-FFF2-40B4-BE49-F238E27FC236}">
                <a16:creationId xmlns:a16="http://schemas.microsoft.com/office/drawing/2014/main" id="{B88CB7E3-B045-4BEA-BDC8-8822BD10DAF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57825" y="4002088"/>
            <a:ext cx="1524000" cy="860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181F3-5226-4774-B1E0-0FDCE239500F}"/>
              </a:ext>
            </a:extLst>
          </p:cNvPr>
          <p:cNvSpPr txBox="1"/>
          <p:nvPr/>
        </p:nvSpPr>
        <p:spPr>
          <a:xfrm>
            <a:off x="1451581" y="1749765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>
                <a:hlinkClick r:id="rId4"/>
              </a:rPr>
              <a:t>FNMT-CERES (Fábrica Nacional de Moneda y Timbre):</a:t>
            </a:r>
            <a:endParaRPr lang="it-IT" dirty="0"/>
          </a:p>
          <a:p>
            <a:pPr marL="914377" lvl="1" indent="-457200">
              <a:buAutoNum type="arabicPeriod"/>
            </a:pPr>
            <a:endParaRPr lang="it-IT" dirty="0"/>
          </a:p>
          <a:p>
            <a:pPr marL="457177" lvl="1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8EE-DACC-4567-AA58-8DA1D4AE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CErTIFICADO</a:t>
            </a:r>
            <a:r>
              <a:rPr lang="en-US" dirty="0"/>
              <a:t> DIGITAL” – come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usa</a:t>
            </a:r>
            <a:endParaRPr lang="it-I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8B1471-0D20-469D-83C1-9ACD3EA6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1749292"/>
            <a:ext cx="4802915" cy="430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certificato ci permette: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Di fare le pratiche in qualsiasi momento  senza dover andare di persona ai diversi uffici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di non dover reinserire i nostri dati minimizzando il rischio di errori</a:t>
            </a:r>
          </a:p>
          <a:p>
            <a:endParaRPr lang="it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34A95-A23C-450E-AE5F-26AD43CEBA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28464" y="1788656"/>
            <a:ext cx="4441825" cy="235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Esempi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Presentare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dichiarazione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redditi</a:t>
            </a:r>
            <a:endParaRPr lang="en-US" sz="1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Ottenere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Volante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empadronamiento</a:t>
            </a:r>
            <a:endParaRPr lang="en-US" sz="1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Richiedere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Tessera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Sanitaria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</a:t>
            </a:r>
            <a:endParaRPr lang="en-US" sz="1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Vedere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punti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della</a:t>
            </a:r>
            <a:r>
              <a:rPr lang="en-US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patente</a:t>
            </a:r>
            <a:endParaRPr lang="en-US" sz="1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F5FBF8-AAA8-4E71-9B69-C3295D7541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13" y="4430794"/>
            <a:ext cx="3763380" cy="2057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3E3C5C-A8E3-4033-A72C-C86789600F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36" y="4430794"/>
            <a:ext cx="3909918" cy="20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0B47-683A-442D-9709-CFB30085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CErTIFICADO</a:t>
            </a:r>
            <a:r>
              <a:rPr lang="en-US" dirty="0"/>
              <a:t> DIGITAL” - </a:t>
            </a:r>
            <a:r>
              <a:rPr lang="en-US" dirty="0" err="1"/>
              <a:t>Consigli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5765-C693-4AD9-935C-1DD9638B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Conservare le password e/o la domanda di sicurezza che potranno essere necessarie</a:t>
            </a:r>
          </a:p>
          <a:p>
            <a:r>
              <a:rPr lang="it-IT" dirty="0"/>
              <a:t>Fare una copia del certificato</a:t>
            </a:r>
          </a:p>
          <a:p>
            <a:r>
              <a:rPr lang="it-IT" dirty="0"/>
              <a:t>Verificare prima di iniziare il processo gli appuntamenti disponibili per il riconoscimento</a:t>
            </a:r>
          </a:p>
          <a:p>
            <a:r>
              <a:rPr lang="it-IT" dirty="0"/>
              <a:t>Rinnovare / revocare il certificato se necessario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8787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1028</TotalTime>
  <Words>390</Words>
  <Application>Microsoft Macintosh PowerPoint</Application>
  <PresentationFormat>Widescreen</PresentationFormat>
  <Paragraphs>52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Garamond</vt:lpstr>
      <vt:lpstr>LatO</vt:lpstr>
      <vt:lpstr>LatO</vt:lpstr>
      <vt:lpstr>Times New Roman</vt:lpstr>
      <vt:lpstr>Wingdings</vt:lpstr>
      <vt:lpstr>Gallery</vt:lpstr>
      <vt:lpstr>Sportello Utile  “Certificado digital”</vt:lpstr>
      <vt:lpstr>“Certificado Digital” - Agenda</vt:lpstr>
      <vt:lpstr>“Certificado Digital” - Cos’è </vt:lpstr>
      <vt:lpstr>“Certificado Digital” - Come si richiede </vt:lpstr>
      <vt:lpstr>“Certificado Digital” - Come si richiede</vt:lpstr>
      <vt:lpstr>“Certificado Digital” - Come si installa</vt:lpstr>
      <vt:lpstr>“Certificado Digital” - Come si richiede</vt:lpstr>
      <vt:lpstr>“CErTIFICADO DIGITAL” – come si usa</vt:lpstr>
      <vt:lpstr>“CErTIFICADO DIGITAL” - Consigli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BANDETTINI,CRISTINA (Agilent ESP)</dc:creator>
  <cp:lastModifiedBy>Microsoft Office User</cp:lastModifiedBy>
  <cp:revision>6</cp:revision>
  <dcterms:created xsi:type="dcterms:W3CDTF">2022-09-23T13:52:02Z</dcterms:created>
  <dcterms:modified xsi:type="dcterms:W3CDTF">2023-01-10T10:42:23Z</dcterms:modified>
</cp:coreProperties>
</file>