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notesMasterIdLst>
    <p:notesMasterId r:id="rId31"/>
  </p:notesMasterIdLst>
  <p:sldIdLst>
    <p:sldId id="256"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329" r:id="rId27"/>
    <p:sldId id="332" r:id="rId28"/>
    <p:sldId id="331" r:id="rId29"/>
    <p:sldId id="271" r:id="rId30"/>
  </p:sldIdLst>
  <p:sldSz cx="9144000" cy="6858000" type="screen4x3"/>
  <p:notesSz cx="6796088" cy="9925050"/>
  <p:defaultTextStyle>
    <a:defPPr>
      <a:defRPr lang="en-GB"/>
    </a:defPPr>
    <a:lvl1pPr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Verdana" panose="020B060403050404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Verdana" panose="020B060403050404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Verdana" panose="020B060403050404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Verdana" panose="020B060403050404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Verdana" panose="020B060403050404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Verdana" panose="020B060403050404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Verdana" panose="020B060403050404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Verdana" panose="020B060403050404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Verdana" panose="020B060403050404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108" d="100"/>
          <a:sy n="108" d="100"/>
        </p:scale>
        <p:origin x="1716" y="14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AutoShape 1">
            <a:extLst>
              <a:ext uri="{FF2B5EF4-FFF2-40B4-BE49-F238E27FC236}">
                <a16:creationId xmlns:a16="http://schemas.microsoft.com/office/drawing/2014/main" id="{13D13AC2-B857-1355-1773-60C940D8390F}"/>
              </a:ext>
            </a:extLst>
          </p:cNvPr>
          <p:cNvSpPr>
            <a:spLocks noChangeArrowheads="1"/>
          </p:cNvSpPr>
          <p:nvPr/>
        </p:nvSpPr>
        <p:spPr bwMode="auto">
          <a:xfrm>
            <a:off x="0" y="0"/>
            <a:ext cx="6796088" cy="992505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14" name="AutoShape 2">
            <a:extLst>
              <a:ext uri="{FF2B5EF4-FFF2-40B4-BE49-F238E27FC236}">
                <a16:creationId xmlns:a16="http://schemas.microsoft.com/office/drawing/2014/main" id="{7359B954-0D98-A480-F17A-7F64BE71BA1C}"/>
              </a:ext>
            </a:extLst>
          </p:cNvPr>
          <p:cNvSpPr>
            <a:spLocks noChangeArrowheads="1"/>
          </p:cNvSpPr>
          <p:nvPr/>
        </p:nvSpPr>
        <p:spPr bwMode="auto">
          <a:xfrm>
            <a:off x="0" y="0"/>
            <a:ext cx="6796088" cy="992505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15" name="Text Box 3">
            <a:extLst>
              <a:ext uri="{FF2B5EF4-FFF2-40B4-BE49-F238E27FC236}">
                <a16:creationId xmlns:a16="http://schemas.microsoft.com/office/drawing/2014/main" id="{760A2CAB-BDBE-49BA-652E-A443E1409653}"/>
              </a:ext>
            </a:extLst>
          </p:cNvPr>
          <p:cNvSpPr txBox="1">
            <a:spLocks noChangeArrowheads="1"/>
          </p:cNvSpP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16" name="Rectangle 4">
            <a:extLst>
              <a:ext uri="{FF2B5EF4-FFF2-40B4-BE49-F238E27FC236}">
                <a16:creationId xmlns:a16="http://schemas.microsoft.com/office/drawing/2014/main" id="{C8123B28-4F3D-A1CB-DB89-5063CF956F49}"/>
              </a:ext>
            </a:extLst>
          </p:cNvPr>
          <p:cNvSpPr>
            <a:spLocks noGrp="1" noChangeArrowheads="1"/>
          </p:cNvSpPr>
          <p:nvPr>
            <p:ph type="dt"/>
          </p:nvPr>
        </p:nvSpPr>
        <p:spPr bwMode="auto">
          <a:xfrm>
            <a:off x="3851275" y="0"/>
            <a:ext cx="2941638"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lvl1pPr marL="215900" indent="-214313" algn="r" eaLnBrk="1" hangingPunct="1">
              <a:buClrTx/>
              <a:buSzPct val="45000"/>
              <a:buFontTx/>
              <a:buNone/>
              <a:tabLst>
                <a:tab pos="723900" algn="l"/>
                <a:tab pos="1447800" algn="l"/>
                <a:tab pos="2171700" algn="l"/>
                <a:tab pos="2895600" algn="l"/>
              </a:tabLst>
              <a:defRPr sz="1300">
                <a:solidFill>
                  <a:srgbClr val="000000"/>
                </a:solidFill>
                <a:latin typeface="Times New Roman" panose="02020603050405020304" pitchFamily="18" charset="0"/>
                <a:cs typeface="Lucida Sans Unicode" panose="020B0602030504020204" pitchFamily="34" charset="0"/>
              </a:defRPr>
            </a:lvl1pPr>
          </a:lstStyle>
          <a:p>
            <a:endParaRPr lang="es-ES" altLang="it-IT"/>
          </a:p>
        </p:txBody>
      </p:sp>
      <p:sp>
        <p:nvSpPr>
          <p:cNvPr id="13317" name="Rectangle 5">
            <a:extLst>
              <a:ext uri="{FF2B5EF4-FFF2-40B4-BE49-F238E27FC236}">
                <a16:creationId xmlns:a16="http://schemas.microsoft.com/office/drawing/2014/main" id="{D323A990-004D-222F-FB59-75F7866183AE}"/>
              </a:ext>
            </a:extLst>
          </p:cNvPr>
          <p:cNvSpPr>
            <a:spLocks noGrp="1" noRot="1" noChangeAspect="1" noChangeArrowheads="1"/>
          </p:cNvSpPr>
          <p:nvPr>
            <p:ph type="sldImg"/>
          </p:nvPr>
        </p:nvSpPr>
        <p:spPr bwMode="auto">
          <a:xfrm>
            <a:off x="917575" y="746125"/>
            <a:ext cx="4959350" cy="3717925"/>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3318" name="Rectangle 6">
            <a:extLst>
              <a:ext uri="{FF2B5EF4-FFF2-40B4-BE49-F238E27FC236}">
                <a16:creationId xmlns:a16="http://schemas.microsoft.com/office/drawing/2014/main" id="{517C53E1-1EFC-7DEF-EF0E-E5EFE142F9FF}"/>
              </a:ext>
            </a:extLst>
          </p:cNvPr>
          <p:cNvSpPr>
            <a:spLocks noGrp="1" noChangeArrowheads="1"/>
          </p:cNvSpPr>
          <p:nvPr>
            <p:ph type="body"/>
          </p:nvPr>
        </p:nvSpPr>
        <p:spPr bwMode="auto">
          <a:xfrm>
            <a:off x="681038" y="4714875"/>
            <a:ext cx="5432425"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t" anchorCtr="0" compatLnSpc="1">
            <a:prstTxWarp prst="textNoShape">
              <a:avLst/>
            </a:prstTxWarp>
          </a:bodyPr>
          <a:lstStyle/>
          <a:p>
            <a:pPr lvl="0"/>
            <a:endParaRPr lang="it-IT" altLang="it-IT"/>
          </a:p>
        </p:txBody>
      </p:sp>
      <p:sp>
        <p:nvSpPr>
          <p:cNvPr id="13319" name="Text Box 7">
            <a:extLst>
              <a:ext uri="{FF2B5EF4-FFF2-40B4-BE49-F238E27FC236}">
                <a16:creationId xmlns:a16="http://schemas.microsoft.com/office/drawing/2014/main" id="{7C841441-1537-6FA8-B1C2-540C3C6A5653}"/>
              </a:ext>
            </a:extLst>
          </p:cNvPr>
          <p:cNvSpPr txBox="1">
            <a:spLocks noChangeArrowheads="1"/>
          </p:cNvSpPr>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0" name="Rectangle 8">
            <a:extLst>
              <a:ext uri="{FF2B5EF4-FFF2-40B4-BE49-F238E27FC236}">
                <a16:creationId xmlns:a16="http://schemas.microsoft.com/office/drawing/2014/main" id="{2C012A24-CBAF-4385-9B18-92370AE7D49C}"/>
              </a:ext>
            </a:extLst>
          </p:cNvPr>
          <p:cNvSpPr>
            <a:spLocks noGrp="1" noChangeArrowheads="1"/>
          </p:cNvSpPr>
          <p:nvPr>
            <p:ph type="sldNum"/>
          </p:nvPr>
        </p:nvSpPr>
        <p:spPr bwMode="auto">
          <a:xfrm>
            <a:off x="3851275" y="9428163"/>
            <a:ext cx="2941638"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b" anchorCtr="0" compatLnSpc="1">
            <a:prstTxWarp prst="textNoShape">
              <a:avLst/>
            </a:prstTxWarp>
          </a:bodyPr>
          <a:lstStyle>
            <a:lvl1pPr marL="215900" indent="-214313" algn="r" eaLnBrk="1" hangingPunct="1">
              <a:buClrTx/>
              <a:buSzPct val="45000"/>
              <a:buFontTx/>
              <a:buNone/>
              <a:tabLst>
                <a:tab pos="723900" algn="l"/>
                <a:tab pos="1447800" algn="l"/>
                <a:tab pos="2171700" algn="l"/>
                <a:tab pos="2895600" algn="l"/>
              </a:tabLst>
              <a:defRPr sz="1300">
                <a:solidFill>
                  <a:srgbClr val="000000"/>
                </a:solidFill>
                <a:latin typeface="Times New Roman" panose="02020603050405020304" pitchFamily="18" charset="0"/>
                <a:cs typeface="Lucida Sans Unicode" panose="020B0602030504020204" pitchFamily="34" charset="0"/>
              </a:defRPr>
            </a:lvl1pPr>
          </a:lstStyle>
          <a:p>
            <a:fld id="{CB920FDF-C5BD-4E67-BBC3-AD1E1D52FAE9}" type="slidenum">
              <a:rPr lang="es-ES" altLang="it-IT"/>
              <a:pPr/>
              <a:t>‹Nº›</a:t>
            </a:fld>
            <a:endParaRPr lang="es-ES"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C7A2D12D-091F-4411-0EBB-7880BB12E680}"/>
              </a:ext>
            </a:extLst>
          </p:cNvPr>
          <p:cNvSpPr>
            <a:spLocks noGrp="1" noChangeArrowheads="1"/>
          </p:cNvSpPr>
          <p:nvPr>
            <p:ph type="sldNum"/>
          </p:nvPr>
        </p:nvSpPr>
        <p:spPr>
          <a:ln/>
        </p:spPr>
        <p:txBody>
          <a:bodyPr/>
          <a:lstStyle/>
          <a:p>
            <a:fld id="{8BCCBC25-34E2-47F8-85FC-19E158831E1D}" type="slidenum">
              <a:rPr lang="es-ES" altLang="it-IT"/>
              <a:pPr/>
              <a:t>1</a:t>
            </a:fld>
            <a:endParaRPr lang="es-ES" altLang="it-IT"/>
          </a:p>
        </p:txBody>
      </p:sp>
      <p:sp>
        <p:nvSpPr>
          <p:cNvPr id="30721" name="Rectangle 1">
            <a:extLst>
              <a:ext uri="{FF2B5EF4-FFF2-40B4-BE49-F238E27FC236}">
                <a16:creationId xmlns:a16="http://schemas.microsoft.com/office/drawing/2014/main" id="{A8E5F82A-7612-747F-F80E-A6CBD9CE4DA4}"/>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D9D7D628-3A2E-642F-8BD4-A7329166D69A}"/>
              </a:ext>
            </a:extLst>
          </p:cNvPr>
          <p:cNvSpPr txBox="1">
            <a:spLocks noGrp="1" noChangeArrowheads="1"/>
          </p:cNvSpPr>
          <p:nvPr>
            <p:ph type="body" idx="1"/>
          </p:nvPr>
        </p:nvSpPr>
        <p:spPr bwMode="auto">
          <a:xfrm>
            <a:off x="681038" y="4714875"/>
            <a:ext cx="5435600"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0723" name="Text Box 3">
            <a:extLst>
              <a:ext uri="{FF2B5EF4-FFF2-40B4-BE49-F238E27FC236}">
                <a16:creationId xmlns:a16="http://schemas.microsoft.com/office/drawing/2014/main" id="{7DBC3491-A766-8898-4EC4-80B7FB788A91}"/>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A0E6EB5E-76B5-401B-BC1D-1349FFBA5925}" type="slidenum">
              <a:rPr lang="es-ES" altLang="it-IT" sz="1300"/>
              <a:pPr algn="r" eaLnBrk="1" hangingPunct="1">
                <a:buClrTx/>
                <a:buFontTx/>
                <a:buNone/>
              </a:pPr>
              <a:t>1</a:t>
            </a:fld>
            <a:endParaRPr lang="es-ES" altLang="it-IT"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1C824DE2-C54F-B8B3-120E-9F4E9525A54B}"/>
              </a:ext>
            </a:extLst>
          </p:cNvPr>
          <p:cNvSpPr>
            <a:spLocks noGrp="1" noChangeArrowheads="1"/>
          </p:cNvSpPr>
          <p:nvPr>
            <p:ph type="sldNum"/>
          </p:nvPr>
        </p:nvSpPr>
        <p:spPr>
          <a:ln/>
        </p:spPr>
        <p:txBody>
          <a:bodyPr/>
          <a:lstStyle/>
          <a:p>
            <a:fld id="{7DBA48E0-6955-4128-8AEC-1D2B7A33861B}" type="slidenum">
              <a:rPr lang="es-ES" altLang="it-IT"/>
              <a:pPr/>
              <a:t>10</a:t>
            </a:fld>
            <a:endParaRPr lang="es-ES" altLang="it-IT"/>
          </a:p>
        </p:txBody>
      </p:sp>
      <p:sp>
        <p:nvSpPr>
          <p:cNvPr id="40961" name="Rectangle 1">
            <a:extLst>
              <a:ext uri="{FF2B5EF4-FFF2-40B4-BE49-F238E27FC236}">
                <a16:creationId xmlns:a16="http://schemas.microsoft.com/office/drawing/2014/main" id="{EFD41A38-A157-E496-0E1F-8D56DC88B689}"/>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75253364-AE4F-1A27-4F05-F0EB2945B783}"/>
              </a:ext>
            </a:extLst>
          </p:cNvPr>
          <p:cNvSpPr txBox="1">
            <a:spLocks noGrp="1" noChangeArrowheads="1"/>
          </p:cNvSpPr>
          <p:nvPr>
            <p:ph type="body" idx="1"/>
          </p:nvPr>
        </p:nvSpPr>
        <p:spPr bwMode="auto">
          <a:xfrm>
            <a:off x="681038" y="4714875"/>
            <a:ext cx="5435600"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40963" name="Text Box 3">
            <a:extLst>
              <a:ext uri="{FF2B5EF4-FFF2-40B4-BE49-F238E27FC236}">
                <a16:creationId xmlns:a16="http://schemas.microsoft.com/office/drawing/2014/main" id="{C0B06495-E383-C083-F758-B61EDA7B9DFE}"/>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4989A521-DDA2-471E-B9DC-78B23ECE16DB}" type="slidenum">
              <a:rPr lang="es-ES" altLang="it-IT" sz="1300"/>
              <a:pPr algn="r" eaLnBrk="1" hangingPunct="1">
                <a:buClrTx/>
                <a:buFontTx/>
                <a:buNone/>
              </a:pPr>
              <a:t>10</a:t>
            </a:fld>
            <a:endParaRPr lang="es-ES" altLang="it-IT"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E1C4971D-3E9A-DA07-46BA-E10341615ED2}"/>
              </a:ext>
            </a:extLst>
          </p:cNvPr>
          <p:cNvSpPr>
            <a:spLocks noGrp="1" noChangeArrowheads="1"/>
          </p:cNvSpPr>
          <p:nvPr>
            <p:ph type="sldNum"/>
          </p:nvPr>
        </p:nvSpPr>
        <p:spPr>
          <a:ln/>
        </p:spPr>
        <p:txBody>
          <a:bodyPr/>
          <a:lstStyle/>
          <a:p>
            <a:fld id="{E7D2BFED-D3B4-4C3D-ABB0-53BF8B5E0A74}" type="slidenum">
              <a:rPr lang="es-ES" altLang="it-IT"/>
              <a:pPr/>
              <a:t>11</a:t>
            </a:fld>
            <a:endParaRPr lang="es-ES" altLang="it-IT"/>
          </a:p>
        </p:txBody>
      </p:sp>
      <p:sp>
        <p:nvSpPr>
          <p:cNvPr id="41985" name="Rectangle 1">
            <a:extLst>
              <a:ext uri="{FF2B5EF4-FFF2-40B4-BE49-F238E27FC236}">
                <a16:creationId xmlns:a16="http://schemas.microsoft.com/office/drawing/2014/main" id="{DB387A2F-125B-1F48-CD7A-4F2668167474}"/>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0461D6CE-D863-58B6-F308-0BF1955A6DE2}"/>
              </a:ext>
            </a:extLst>
          </p:cNvPr>
          <p:cNvSpPr txBox="1">
            <a:spLocks noGrp="1" noChangeArrowheads="1"/>
          </p:cNvSpPr>
          <p:nvPr>
            <p:ph type="body" idx="1"/>
          </p:nvPr>
        </p:nvSpPr>
        <p:spPr bwMode="auto">
          <a:xfrm>
            <a:off x="681038" y="4714875"/>
            <a:ext cx="5434012"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41987" name="Text Box 3">
            <a:extLst>
              <a:ext uri="{FF2B5EF4-FFF2-40B4-BE49-F238E27FC236}">
                <a16:creationId xmlns:a16="http://schemas.microsoft.com/office/drawing/2014/main" id="{D4DEAF2D-B9FC-7F0A-4675-BAF92A0D9F9A}"/>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001C1119-C96A-4D32-A51C-D6AA7CD8F1C6}" type="slidenum">
              <a:rPr lang="es-ES" altLang="it-IT" sz="1300"/>
              <a:pPr algn="r" eaLnBrk="1" hangingPunct="1">
                <a:buClrTx/>
                <a:buFontTx/>
                <a:buNone/>
              </a:pPr>
              <a:t>11</a:t>
            </a:fld>
            <a:endParaRPr lang="es-ES" altLang="it-IT"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C3A3534D-E9B4-2C8F-0ECD-DB74D96738F3}"/>
              </a:ext>
            </a:extLst>
          </p:cNvPr>
          <p:cNvSpPr>
            <a:spLocks noGrp="1" noChangeArrowheads="1"/>
          </p:cNvSpPr>
          <p:nvPr>
            <p:ph type="sldNum"/>
          </p:nvPr>
        </p:nvSpPr>
        <p:spPr>
          <a:ln/>
        </p:spPr>
        <p:txBody>
          <a:bodyPr/>
          <a:lstStyle/>
          <a:p>
            <a:fld id="{90E0F257-B26F-4324-AC19-A4AE60D19F0C}" type="slidenum">
              <a:rPr lang="es-ES" altLang="it-IT"/>
              <a:pPr/>
              <a:t>12</a:t>
            </a:fld>
            <a:endParaRPr lang="es-ES" altLang="it-IT"/>
          </a:p>
        </p:txBody>
      </p:sp>
      <p:sp>
        <p:nvSpPr>
          <p:cNvPr id="43009" name="Rectangle 1">
            <a:extLst>
              <a:ext uri="{FF2B5EF4-FFF2-40B4-BE49-F238E27FC236}">
                <a16:creationId xmlns:a16="http://schemas.microsoft.com/office/drawing/2014/main" id="{15E8C9EC-2814-5ABD-5095-A72CB9E964A1}"/>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54749A00-397B-1ED0-3959-DAFB9CEBBA0A}"/>
              </a:ext>
            </a:extLst>
          </p:cNvPr>
          <p:cNvSpPr txBox="1">
            <a:spLocks noGrp="1" noChangeArrowheads="1"/>
          </p:cNvSpPr>
          <p:nvPr>
            <p:ph type="body" idx="1"/>
          </p:nvPr>
        </p:nvSpPr>
        <p:spPr bwMode="auto">
          <a:xfrm>
            <a:off x="681038" y="4714875"/>
            <a:ext cx="5434012"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43011" name="Text Box 3">
            <a:extLst>
              <a:ext uri="{FF2B5EF4-FFF2-40B4-BE49-F238E27FC236}">
                <a16:creationId xmlns:a16="http://schemas.microsoft.com/office/drawing/2014/main" id="{A0F36497-47E6-137D-C54E-0AE27900C6C5}"/>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F14F6903-59DD-4D1F-A292-73441A6A09ED}" type="slidenum">
              <a:rPr lang="es-ES" altLang="it-IT" sz="1300"/>
              <a:pPr algn="r" eaLnBrk="1" hangingPunct="1">
                <a:buClrTx/>
                <a:buFontTx/>
                <a:buNone/>
              </a:pPr>
              <a:t>12</a:t>
            </a:fld>
            <a:endParaRPr lang="es-ES" altLang="it-IT"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48DB74B3-7B70-A236-9E5E-140ECD5F8D01}"/>
              </a:ext>
            </a:extLst>
          </p:cNvPr>
          <p:cNvSpPr>
            <a:spLocks noGrp="1" noChangeArrowheads="1"/>
          </p:cNvSpPr>
          <p:nvPr>
            <p:ph type="sldNum"/>
          </p:nvPr>
        </p:nvSpPr>
        <p:spPr>
          <a:ln/>
        </p:spPr>
        <p:txBody>
          <a:bodyPr/>
          <a:lstStyle/>
          <a:p>
            <a:fld id="{812B8E8A-96E9-473E-AF89-5343FEC703CE}" type="slidenum">
              <a:rPr lang="es-ES" altLang="it-IT"/>
              <a:pPr/>
              <a:t>13</a:t>
            </a:fld>
            <a:endParaRPr lang="es-ES" altLang="it-IT"/>
          </a:p>
        </p:txBody>
      </p:sp>
      <p:sp>
        <p:nvSpPr>
          <p:cNvPr id="44033" name="Rectangle 1">
            <a:extLst>
              <a:ext uri="{FF2B5EF4-FFF2-40B4-BE49-F238E27FC236}">
                <a16:creationId xmlns:a16="http://schemas.microsoft.com/office/drawing/2014/main" id="{45CE81F5-D4B2-C6D4-626E-26D92980A4DE}"/>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A39646A6-E4E9-F96F-10BC-04666A7B7728}"/>
              </a:ext>
            </a:extLst>
          </p:cNvPr>
          <p:cNvSpPr txBox="1">
            <a:spLocks noGrp="1" noChangeArrowheads="1"/>
          </p:cNvSpPr>
          <p:nvPr>
            <p:ph type="body" idx="1"/>
          </p:nvPr>
        </p:nvSpPr>
        <p:spPr bwMode="auto">
          <a:xfrm>
            <a:off x="681038" y="4714875"/>
            <a:ext cx="5434012"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44035" name="Text Box 3">
            <a:extLst>
              <a:ext uri="{FF2B5EF4-FFF2-40B4-BE49-F238E27FC236}">
                <a16:creationId xmlns:a16="http://schemas.microsoft.com/office/drawing/2014/main" id="{7B149DFA-60DE-C6C4-B060-DA6459F70B70}"/>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AEE54164-3247-4D23-B3D0-72940908C97D}" type="slidenum">
              <a:rPr lang="es-ES" altLang="it-IT" sz="1300"/>
              <a:pPr algn="r" eaLnBrk="1" hangingPunct="1">
                <a:buClrTx/>
                <a:buFontTx/>
                <a:buNone/>
              </a:pPr>
              <a:t>13</a:t>
            </a:fld>
            <a:endParaRPr lang="es-ES" altLang="it-IT"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C91F90A5-C3B8-1DBC-5382-C3A6A7BF2461}"/>
              </a:ext>
            </a:extLst>
          </p:cNvPr>
          <p:cNvSpPr>
            <a:spLocks noGrp="1" noChangeArrowheads="1"/>
          </p:cNvSpPr>
          <p:nvPr>
            <p:ph type="sldNum"/>
          </p:nvPr>
        </p:nvSpPr>
        <p:spPr>
          <a:ln/>
        </p:spPr>
        <p:txBody>
          <a:bodyPr/>
          <a:lstStyle/>
          <a:p>
            <a:fld id="{977ACE48-913C-4C3C-82C5-F6A51DD5F393}" type="slidenum">
              <a:rPr lang="es-ES" altLang="it-IT"/>
              <a:pPr/>
              <a:t>14</a:t>
            </a:fld>
            <a:endParaRPr lang="es-ES" altLang="it-IT"/>
          </a:p>
        </p:txBody>
      </p:sp>
      <p:sp>
        <p:nvSpPr>
          <p:cNvPr id="45057" name="Rectangle 1">
            <a:extLst>
              <a:ext uri="{FF2B5EF4-FFF2-40B4-BE49-F238E27FC236}">
                <a16:creationId xmlns:a16="http://schemas.microsoft.com/office/drawing/2014/main" id="{2433144E-27E9-F887-6A21-ABA622F42FB0}"/>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6886C20E-9518-59AA-39E5-64AD20ED1BB2}"/>
              </a:ext>
            </a:extLst>
          </p:cNvPr>
          <p:cNvSpPr txBox="1">
            <a:spLocks noGrp="1" noChangeArrowheads="1"/>
          </p:cNvSpPr>
          <p:nvPr>
            <p:ph type="body" idx="1"/>
          </p:nvPr>
        </p:nvSpPr>
        <p:spPr bwMode="auto">
          <a:xfrm>
            <a:off x="681038" y="4714875"/>
            <a:ext cx="5434012"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45059" name="Text Box 3">
            <a:extLst>
              <a:ext uri="{FF2B5EF4-FFF2-40B4-BE49-F238E27FC236}">
                <a16:creationId xmlns:a16="http://schemas.microsoft.com/office/drawing/2014/main" id="{834512C1-D392-4F65-551B-38F139CD61E3}"/>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A049021F-DD17-4003-A421-D541F81387A5}" type="slidenum">
              <a:rPr lang="es-ES" altLang="it-IT" sz="1300"/>
              <a:pPr algn="r" eaLnBrk="1" hangingPunct="1">
                <a:buClrTx/>
                <a:buFontTx/>
                <a:buNone/>
              </a:pPr>
              <a:t>14</a:t>
            </a:fld>
            <a:endParaRPr lang="es-ES" altLang="it-IT"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a:extLst>
              <a:ext uri="{FF2B5EF4-FFF2-40B4-BE49-F238E27FC236}">
                <a16:creationId xmlns:a16="http://schemas.microsoft.com/office/drawing/2014/main" id="{2E034885-A335-423D-9E03-6FDE94DFDA93}"/>
              </a:ext>
            </a:extLst>
          </p:cNvPr>
          <p:cNvSpPr>
            <a:spLocks noGrp="1" noRot="1" noChangeAspect="1" noTextEdit="1"/>
          </p:cNvSpPr>
          <p:nvPr>
            <p:ph type="sldImg"/>
          </p:nvPr>
        </p:nvSpPr>
        <p:spPr bwMode="auto">
          <a:xfrm>
            <a:off x="919163" y="746125"/>
            <a:ext cx="4956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a:extLst>
              <a:ext uri="{FF2B5EF4-FFF2-40B4-BE49-F238E27FC236}">
                <a16:creationId xmlns:a16="http://schemas.microsoft.com/office/drawing/2014/main" id="{0FC87B32-5007-43BB-B0AD-E31E267466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30724" name="3 Marcador de número de diapositiva">
            <a:extLst>
              <a:ext uri="{FF2B5EF4-FFF2-40B4-BE49-F238E27FC236}">
                <a16:creationId xmlns:a16="http://schemas.microsoft.com/office/drawing/2014/main" id="{B19D7A00-97C6-417C-AB95-36062C30B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1363" indent="-284163">
              <a:defRPr>
                <a:solidFill>
                  <a:schemeClr val="tx1"/>
                </a:solidFill>
                <a:latin typeface="Verdana" panose="020B0604030504040204" pitchFamily="34" charset="0"/>
              </a:defRPr>
            </a:lvl2pPr>
            <a:lvl3pPr marL="1141413" indent="-227013">
              <a:defRPr>
                <a:solidFill>
                  <a:schemeClr val="tx1"/>
                </a:solidFill>
                <a:latin typeface="Verdana" panose="020B0604030504040204" pitchFamily="34" charset="0"/>
              </a:defRPr>
            </a:lvl3pPr>
            <a:lvl4pPr marL="1598613" indent="-227013">
              <a:defRPr>
                <a:solidFill>
                  <a:schemeClr val="tx1"/>
                </a:solidFill>
                <a:latin typeface="Verdana" panose="020B0604030504040204" pitchFamily="34" charset="0"/>
              </a:defRPr>
            </a:lvl4pPr>
            <a:lvl5pPr marL="2055813" indent="-227013">
              <a:defRPr>
                <a:solidFill>
                  <a:schemeClr val="tx1"/>
                </a:solidFill>
                <a:latin typeface="Verdana" panose="020B060403050404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defRPr>
            </a:lvl9pPr>
          </a:lstStyle>
          <a:p>
            <a:fld id="{C660541D-5055-4A52-9D9A-2DB548D1D0D5}" type="slidenum">
              <a:rPr lang="es-ES" altLang="es-ES" smtClean="0"/>
              <a:pPr/>
              <a:t>15</a:t>
            </a:fld>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a:extLst>
              <a:ext uri="{FF2B5EF4-FFF2-40B4-BE49-F238E27FC236}">
                <a16:creationId xmlns:a16="http://schemas.microsoft.com/office/drawing/2014/main" id="{1B0A91DC-0764-425E-8C9C-DBED0B766D7B}"/>
              </a:ext>
            </a:extLst>
          </p:cNvPr>
          <p:cNvSpPr>
            <a:spLocks noGrp="1" noRot="1" noChangeAspect="1" noTextEdit="1"/>
          </p:cNvSpPr>
          <p:nvPr>
            <p:ph type="sldImg"/>
          </p:nvPr>
        </p:nvSpPr>
        <p:spPr bwMode="auto">
          <a:xfrm>
            <a:off x="919163" y="746125"/>
            <a:ext cx="4956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a:extLst>
              <a:ext uri="{FF2B5EF4-FFF2-40B4-BE49-F238E27FC236}">
                <a16:creationId xmlns:a16="http://schemas.microsoft.com/office/drawing/2014/main" id="{32078867-EA96-4BAC-944C-CC9C4B55E7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38916" name="3 Marcador de número de diapositiva">
            <a:extLst>
              <a:ext uri="{FF2B5EF4-FFF2-40B4-BE49-F238E27FC236}">
                <a16:creationId xmlns:a16="http://schemas.microsoft.com/office/drawing/2014/main" id="{354705C9-E161-4C06-B925-BC5BB89154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1363" indent="-284163">
              <a:defRPr>
                <a:solidFill>
                  <a:schemeClr val="tx1"/>
                </a:solidFill>
                <a:latin typeface="Verdana" panose="020B0604030504040204" pitchFamily="34" charset="0"/>
              </a:defRPr>
            </a:lvl2pPr>
            <a:lvl3pPr marL="1141413" indent="-227013">
              <a:defRPr>
                <a:solidFill>
                  <a:schemeClr val="tx1"/>
                </a:solidFill>
                <a:latin typeface="Verdana" panose="020B0604030504040204" pitchFamily="34" charset="0"/>
              </a:defRPr>
            </a:lvl3pPr>
            <a:lvl4pPr marL="1598613" indent="-227013">
              <a:defRPr>
                <a:solidFill>
                  <a:schemeClr val="tx1"/>
                </a:solidFill>
                <a:latin typeface="Verdana" panose="020B0604030504040204" pitchFamily="34" charset="0"/>
              </a:defRPr>
            </a:lvl4pPr>
            <a:lvl5pPr marL="2055813" indent="-227013">
              <a:defRPr>
                <a:solidFill>
                  <a:schemeClr val="tx1"/>
                </a:solidFill>
                <a:latin typeface="Verdana" panose="020B060403050404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defRPr>
            </a:lvl9pPr>
          </a:lstStyle>
          <a:p>
            <a:fld id="{480E4D64-B651-438A-8C77-E5EE6EA67B85}" type="slidenum">
              <a:rPr lang="es-ES" altLang="es-ES" smtClean="0"/>
              <a:pPr/>
              <a:t>16</a:t>
            </a:fld>
            <a:endParaRPr lang="es-ES"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a:extLst>
              <a:ext uri="{FF2B5EF4-FFF2-40B4-BE49-F238E27FC236}">
                <a16:creationId xmlns:a16="http://schemas.microsoft.com/office/drawing/2014/main" id="{C112EDEF-0C80-44C6-B9C7-48A1C80B6588}"/>
              </a:ext>
            </a:extLst>
          </p:cNvPr>
          <p:cNvSpPr>
            <a:spLocks noGrp="1" noRot="1" noChangeAspect="1" noTextEdit="1"/>
          </p:cNvSpPr>
          <p:nvPr>
            <p:ph type="sldImg"/>
          </p:nvPr>
        </p:nvSpPr>
        <p:spPr bwMode="auto">
          <a:xfrm>
            <a:off x="919163" y="746125"/>
            <a:ext cx="4956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a:extLst>
              <a:ext uri="{FF2B5EF4-FFF2-40B4-BE49-F238E27FC236}">
                <a16:creationId xmlns:a16="http://schemas.microsoft.com/office/drawing/2014/main" id="{F975C6BA-AAFB-418C-B4AB-A6CEBF595C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34820" name="3 Marcador de número de diapositiva">
            <a:extLst>
              <a:ext uri="{FF2B5EF4-FFF2-40B4-BE49-F238E27FC236}">
                <a16:creationId xmlns:a16="http://schemas.microsoft.com/office/drawing/2014/main" id="{9F68A0EA-7D06-4691-9D2E-FE870C58D6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1363" indent="-284163">
              <a:defRPr>
                <a:solidFill>
                  <a:schemeClr val="tx1"/>
                </a:solidFill>
                <a:latin typeface="Verdana" panose="020B0604030504040204" pitchFamily="34" charset="0"/>
              </a:defRPr>
            </a:lvl2pPr>
            <a:lvl3pPr marL="1141413" indent="-227013">
              <a:defRPr>
                <a:solidFill>
                  <a:schemeClr val="tx1"/>
                </a:solidFill>
                <a:latin typeface="Verdana" panose="020B0604030504040204" pitchFamily="34" charset="0"/>
              </a:defRPr>
            </a:lvl3pPr>
            <a:lvl4pPr marL="1598613" indent="-227013">
              <a:defRPr>
                <a:solidFill>
                  <a:schemeClr val="tx1"/>
                </a:solidFill>
                <a:latin typeface="Verdana" panose="020B0604030504040204" pitchFamily="34" charset="0"/>
              </a:defRPr>
            </a:lvl4pPr>
            <a:lvl5pPr marL="2055813" indent="-227013">
              <a:defRPr>
                <a:solidFill>
                  <a:schemeClr val="tx1"/>
                </a:solidFill>
                <a:latin typeface="Verdana" panose="020B0604030504040204" pitchFamily="34" charset="0"/>
              </a:defRPr>
            </a:lvl5pPr>
            <a:lvl6pPr marL="2513013" indent="-227013" eaLnBrk="0" fontAlgn="base" hangingPunct="0">
              <a:spcBef>
                <a:spcPct val="0"/>
              </a:spcBef>
              <a:spcAft>
                <a:spcPct val="0"/>
              </a:spcAft>
              <a:defRPr>
                <a:solidFill>
                  <a:schemeClr val="tx1"/>
                </a:solidFill>
                <a:latin typeface="Verdana" panose="020B0604030504040204" pitchFamily="34" charset="0"/>
              </a:defRPr>
            </a:lvl6pPr>
            <a:lvl7pPr marL="2970213" indent="-227013" eaLnBrk="0" fontAlgn="base" hangingPunct="0">
              <a:spcBef>
                <a:spcPct val="0"/>
              </a:spcBef>
              <a:spcAft>
                <a:spcPct val="0"/>
              </a:spcAft>
              <a:defRPr>
                <a:solidFill>
                  <a:schemeClr val="tx1"/>
                </a:solidFill>
                <a:latin typeface="Verdana" panose="020B0604030504040204" pitchFamily="34" charset="0"/>
              </a:defRPr>
            </a:lvl7pPr>
            <a:lvl8pPr marL="3427413" indent="-227013" eaLnBrk="0" fontAlgn="base" hangingPunct="0">
              <a:spcBef>
                <a:spcPct val="0"/>
              </a:spcBef>
              <a:spcAft>
                <a:spcPct val="0"/>
              </a:spcAft>
              <a:defRPr>
                <a:solidFill>
                  <a:schemeClr val="tx1"/>
                </a:solidFill>
                <a:latin typeface="Verdana" panose="020B0604030504040204" pitchFamily="34" charset="0"/>
              </a:defRPr>
            </a:lvl8pPr>
            <a:lvl9pPr marL="3884613" indent="-227013" eaLnBrk="0" fontAlgn="base" hangingPunct="0">
              <a:spcBef>
                <a:spcPct val="0"/>
              </a:spcBef>
              <a:spcAft>
                <a:spcPct val="0"/>
              </a:spcAft>
              <a:defRPr>
                <a:solidFill>
                  <a:schemeClr val="tx1"/>
                </a:solidFill>
                <a:latin typeface="Verdana" panose="020B0604030504040204" pitchFamily="34" charset="0"/>
              </a:defRPr>
            </a:lvl9pPr>
          </a:lstStyle>
          <a:p>
            <a:fld id="{0F43C7A7-346C-4959-A5B8-C2C837E4A71C}" type="slidenum">
              <a:rPr lang="es-ES" altLang="es-ES" smtClean="0"/>
              <a:pPr/>
              <a:t>17</a:t>
            </a:fld>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8D3AEBAD-3787-A559-0E5A-FAD2CE5AC175}"/>
              </a:ext>
            </a:extLst>
          </p:cNvPr>
          <p:cNvSpPr>
            <a:spLocks noGrp="1" noChangeArrowheads="1"/>
          </p:cNvSpPr>
          <p:nvPr>
            <p:ph type="sldNum"/>
          </p:nvPr>
        </p:nvSpPr>
        <p:spPr>
          <a:ln/>
        </p:spPr>
        <p:txBody>
          <a:bodyPr/>
          <a:lstStyle/>
          <a:p>
            <a:fld id="{203B72ED-C232-409A-BA1C-9485545EAC97}" type="slidenum">
              <a:rPr lang="es-ES" altLang="it-IT"/>
              <a:pPr/>
              <a:t>18</a:t>
            </a:fld>
            <a:endParaRPr lang="es-ES" altLang="it-IT"/>
          </a:p>
        </p:txBody>
      </p:sp>
      <p:sp>
        <p:nvSpPr>
          <p:cNvPr id="46081" name="Rectangle 1">
            <a:extLst>
              <a:ext uri="{FF2B5EF4-FFF2-40B4-BE49-F238E27FC236}">
                <a16:creationId xmlns:a16="http://schemas.microsoft.com/office/drawing/2014/main" id="{114845FA-F79C-1E2C-1FF3-FEEBCFC90341}"/>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DA5EF4C0-27D3-D78C-F000-BC54A835EB96}"/>
              </a:ext>
            </a:extLst>
          </p:cNvPr>
          <p:cNvSpPr txBox="1">
            <a:spLocks noGrp="1" noChangeArrowheads="1"/>
          </p:cNvSpPr>
          <p:nvPr>
            <p:ph type="body" idx="1"/>
          </p:nvPr>
        </p:nvSpPr>
        <p:spPr bwMode="auto">
          <a:xfrm>
            <a:off x="681038" y="4714875"/>
            <a:ext cx="5435600"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46083" name="Text Box 3">
            <a:extLst>
              <a:ext uri="{FF2B5EF4-FFF2-40B4-BE49-F238E27FC236}">
                <a16:creationId xmlns:a16="http://schemas.microsoft.com/office/drawing/2014/main" id="{FBB91ABB-4B40-023F-0BB7-A0317652A6B7}"/>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4752E3D1-F37B-4C30-9784-056FB7CDD5F6}" type="slidenum">
              <a:rPr lang="es-ES" altLang="it-IT" sz="1300"/>
              <a:pPr algn="r" eaLnBrk="1" hangingPunct="1">
                <a:buClrTx/>
                <a:buFontTx/>
                <a:buNone/>
              </a:pPr>
              <a:t>18</a:t>
            </a:fld>
            <a:endParaRPr lang="es-ES" altLang="it-IT"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74B360F9-3B91-A562-C074-20745E2DA93E}"/>
              </a:ext>
            </a:extLst>
          </p:cNvPr>
          <p:cNvSpPr>
            <a:spLocks noGrp="1" noChangeArrowheads="1"/>
          </p:cNvSpPr>
          <p:nvPr>
            <p:ph type="sldNum"/>
          </p:nvPr>
        </p:nvSpPr>
        <p:spPr>
          <a:ln/>
        </p:spPr>
        <p:txBody>
          <a:bodyPr/>
          <a:lstStyle/>
          <a:p>
            <a:fld id="{7A1C7C8E-F880-4DDE-BE2B-C29EDEC6C35C}" type="slidenum">
              <a:rPr lang="es-ES" altLang="it-IT"/>
              <a:pPr/>
              <a:t>2</a:t>
            </a:fld>
            <a:endParaRPr lang="es-ES" altLang="it-IT"/>
          </a:p>
        </p:txBody>
      </p:sp>
      <p:sp>
        <p:nvSpPr>
          <p:cNvPr id="32769" name="Rectangle 1">
            <a:extLst>
              <a:ext uri="{FF2B5EF4-FFF2-40B4-BE49-F238E27FC236}">
                <a16:creationId xmlns:a16="http://schemas.microsoft.com/office/drawing/2014/main" id="{BDC5AD95-8F8D-2DFB-AB0C-E85C66288CBD}"/>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222D0FFD-6895-6964-2890-1EE2A0820386}"/>
              </a:ext>
            </a:extLst>
          </p:cNvPr>
          <p:cNvSpPr txBox="1">
            <a:spLocks noGrp="1" noChangeArrowheads="1"/>
          </p:cNvSpPr>
          <p:nvPr>
            <p:ph type="body" idx="1"/>
          </p:nvPr>
        </p:nvSpPr>
        <p:spPr bwMode="auto">
          <a:xfrm>
            <a:off x="681038" y="4714875"/>
            <a:ext cx="5435600"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2771" name="Text Box 3">
            <a:extLst>
              <a:ext uri="{FF2B5EF4-FFF2-40B4-BE49-F238E27FC236}">
                <a16:creationId xmlns:a16="http://schemas.microsoft.com/office/drawing/2014/main" id="{B52441E9-0515-1274-D13D-636767B70A0D}"/>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D0A97715-31FF-4C0C-AF8F-298333875670}" type="slidenum">
              <a:rPr lang="es-ES" altLang="it-IT" sz="1300"/>
              <a:pPr algn="r" eaLnBrk="1" hangingPunct="1">
                <a:buClrTx/>
                <a:buFontTx/>
                <a:buNone/>
              </a:pPr>
              <a:t>2</a:t>
            </a:fld>
            <a:endParaRPr lang="es-ES" altLang="it-IT"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1CE0C26D-9CCC-A26B-52AC-C0A35183F829}"/>
              </a:ext>
            </a:extLst>
          </p:cNvPr>
          <p:cNvSpPr>
            <a:spLocks noGrp="1" noChangeArrowheads="1"/>
          </p:cNvSpPr>
          <p:nvPr>
            <p:ph type="sldNum"/>
          </p:nvPr>
        </p:nvSpPr>
        <p:spPr>
          <a:ln/>
        </p:spPr>
        <p:txBody>
          <a:bodyPr/>
          <a:lstStyle/>
          <a:p>
            <a:fld id="{12ED615C-6180-454D-B042-ED2B0D92A795}" type="slidenum">
              <a:rPr lang="es-ES" altLang="it-IT"/>
              <a:pPr/>
              <a:t>3</a:t>
            </a:fld>
            <a:endParaRPr lang="es-ES" altLang="it-IT"/>
          </a:p>
        </p:txBody>
      </p:sp>
      <p:sp>
        <p:nvSpPr>
          <p:cNvPr id="33793" name="Rectangle 1">
            <a:extLst>
              <a:ext uri="{FF2B5EF4-FFF2-40B4-BE49-F238E27FC236}">
                <a16:creationId xmlns:a16="http://schemas.microsoft.com/office/drawing/2014/main" id="{6D5D4328-C459-E085-5C45-C9092401944B}"/>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A948AC05-7A4B-F5EA-4CC6-F0888FEC6D47}"/>
              </a:ext>
            </a:extLst>
          </p:cNvPr>
          <p:cNvSpPr txBox="1">
            <a:spLocks noGrp="1" noChangeArrowheads="1"/>
          </p:cNvSpPr>
          <p:nvPr>
            <p:ph type="body" idx="1"/>
          </p:nvPr>
        </p:nvSpPr>
        <p:spPr bwMode="auto">
          <a:xfrm>
            <a:off x="681038" y="4714875"/>
            <a:ext cx="5435600"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3795" name="Text Box 3">
            <a:extLst>
              <a:ext uri="{FF2B5EF4-FFF2-40B4-BE49-F238E27FC236}">
                <a16:creationId xmlns:a16="http://schemas.microsoft.com/office/drawing/2014/main" id="{37486A8A-A98C-AF1D-3B5C-CE74AD38DB99}"/>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E635ED38-EE35-4D6A-9AFC-2F195226F678}" type="slidenum">
              <a:rPr lang="es-ES" altLang="it-IT" sz="1300"/>
              <a:pPr algn="r" eaLnBrk="1" hangingPunct="1">
                <a:buClrTx/>
                <a:buFontTx/>
                <a:buNone/>
              </a:pPr>
              <a:t>3</a:t>
            </a:fld>
            <a:endParaRPr lang="es-ES" altLang="it-IT"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B161E8E3-1E24-3FFA-997C-AB2EFB740C15}"/>
              </a:ext>
            </a:extLst>
          </p:cNvPr>
          <p:cNvSpPr>
            <a:spLocks noGrp="1" noChangeArrowheads="1"/>
          </p:cNvSpPr>
          <p:nvPr>
            <p:ph type="sldNum"/>
          </p:nvPr>
        </p:nvSpPr>
        <p:spPr>
          <a:ln/>
        </p:spPr>
        <p:txBody>
          <a:bodyPr/>
          <a:lstStyle/>
          <a:p>
            <a:fld id="{81248D83-3903-43A8-85A6-B650CE959796}" type="slidenum">
              <a:rPr lang="es-ES" altLang="it-IT"/>
              <a:pPr/>
              <a:t>4</a:t>
            </a:fld>
            <a:endParaRPr lang="es-ES" altLang="it-IT"/>
          </a:p>
        </p:txBody>
      </p:sp>
      <p:sp>
        <p:nvSpPr>
          <p:cNvPr id="34817" name="Rectangle 1">
            <a:extLst>
              <a:ext uri="{FF2B5EF4-FFF2-40B4-BE49-F238E27FC236}">
                <a16:creationId xmlns:a16="http://schemas.microsoft.com/office/drawing/2014/main" id="{DE5866AF-EADF-3EF6-AAB4-F2F0C43B1365}"/>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05C4DD97-6C45-8D14-6AD1-ABD78FC8376B}"/>
              </a:ext>
            </a:extLst>
          </p:cNvPr>
          <p:cNvSpPr txBox="1">
            <a:spLocks noGrp="1" noChangeArrowheads="1"/>
          </p:cNvSpPr>
          <p:nvPr>
            <p:ph type="body" idx="1"/>
          </p:nvPr>
        </p:nvSpPr>
        <p:spPr bwMode="auto">
          <a:xfrm>
            <a:off x="681038" y="4714875"/>
            <a:ext cx="5435600"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4819" name="Text Box 3">
            <a:extLst>
              <a:ext uri="{FF2B5EF4-FFF2-40B4-BE49-F238E27FC236}">
                <a16:creationId xmlns:a16="http://schemas.microsoft.com/office/drawing/2014/main" id="{6BED82AB-8259-46D1-6299-9251187BAAC1}"/>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42171BA8-240F-4A7A-BEE8-12D1E0FF51FA}" type="slidenum">
              <a:rPr lang="es-ES" altLang="it-IT" sz="1300"/>
              <a:pPr algn="r" eaLnBrk="1" hangingPunct="1">
                <a:buClrTx/>
                <a:buFontTx/>
                <a:buNone/>
              </a:pPr>
              <a:t>4</a:t>
            </a:fld>
            <a:endParaRPr lang="es-ES" altLang="it-IT"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9B154ADE-DC9C-3379-7172-B0CD6C0803D1}"/>
              </a:ext>
            </a:extLst>
          </p:cNvPr>
          <p:cNvSpPr>
            <a:spLocks noGrp="1" noChangeArrowheads="1"/>
          </p:cNvSpPr>
          <p:nvPr>
            <p:ph type="sldNum"/>
          </p:nvPr>
        </p:nvSpPr>
        <p:spPr>
          <a:ln/>
        </p:spPr>
        <p:txBody>
          <a:bodyPr/>
          <a:lstStyle/>
          <a:p>
            <a:fld id="{33BE15E2-9EB9-40E3-8D8E-2F8FF5089567}" type="slidenum">
              <a:rPr lang="es-ES" altLang="it-IT"/>
              <a:pPr/>
              <a:t>5</a:t>
            </a:fld>
            <a:endParaRPr lang="es-ES" altLang="it-IT"/>
          </a:p>
        </p:txBody>
      </p:sp>
      <p:sp>
        <p:nvSpPr>
          <p:cNvPr id="35841" name="Rectangle 1">
            <a:extLst>
              <a:ext uri="{FF2B5EF4-FFF2-40B4-BE49-F238E27FC236}">
                <a16:creationId xmlns:a16="http://schemas.microsoft.com/office/drawing/2014/main" id="{063FA2EE-D919-E90B-AF28-B7DF3519F6A2}"/>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A5E38460-B08A-AEE2-502B-A34DFB232201}"/>
              </a:ext>
            </a:extLst>
          </p:cNvPr>
          <p:cNvSpPr txBox="1">
            <a:spLocks noGrp="1" noChangeArrowheads="1"/>
          </p:cNvSpPr>
          <p:nvPr>
            <p:ph type="body" idx="1"/>
          </p:nvPr>
        </p:nvSpPr>
        <p:spPr bwMode="auto">
          <a:xfrm>
            <a:off x="681038" y="4714875"/>
            <a:ext cx="5435600"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5843" name="Text Box 3">
            <a:extLst>
              <a:ext uri="{FF2B5EF4-FFF2-40B4-BE49-F238E27FC236}">
                <a16:creationId xmlns:a16="http://schemas.microsoft.com/office/drawing/2014/main" id="{45F39284-8006-45B1-9047-C6F6F8AF91E2}"/>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21027CC2-E945-4A62-B21C-C9C1A338B7DB}" type="slidenum">
              <a:rPr lang="es-ES" altLang="it-IT" sz="1300"/>
              <a:pPr algn="r" eaLnBrk="1" hangingPunct="1">
                <a:buClrTx/>
                <a:buFontTx/>
                <a:buNone/>
              </a:pPr>
              <a:t>5</a:t>
            </a:fld>
            <a:endParaRPr lang="es-ES" altLang="it-IT"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6730C733-33F5-116D-C484-3525DBAFBE7A}"/>
              </a:ext>
            </a:extLst>
          </p:cNvPr>
          <p:cNvSpPr>
            <a:spLocks noGrp="1" noChangeArrowheads="1"/>
          </p:cNvSpPr>
          <p:nvPr>
            <p:ph type="sldNum"/>
          </p:nvPr>
        </p:nvSpPr>
        <p:spPr>
          <a:ln/>
        </p:spPr>
        <p:txBody>
          <a:bodyPr/>
          <a:lstStyle/>
          <a:p>
            <a:fld id="{4C4853C5-25E1-4B57-8F8E-637166759EEB}" type="slidenum">
              <a:rPr lang="es-ES" altLang="it-IT"/>
              <a:pPr/>
              <a:t>6</a:t>
            </a:fld>
            <a:endParaRPr lang="es-ES" altLang="it-IT"/>
          </a:p>
        </p:txBody>
      </p:sp>
      <p:sp>
        <p:nvSpPr>
          <p:cNvPr id="36865" name="Rectangle 1">
            <a:extLst>
              <a:ext uri="{FF2B5EF4-FFF2-40B4-BE49-F238E27FC236}">
                <a16:creationId xmlns:a16="http://schemas.microsoft.com/office/drawing/2014/main" id="{987A626D-AF3A-9932-B532-01170949534C}"/>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B939B746-82DD-0E5E-7565-CBCEE0870138}"/>
              </a:ext>
            </a:extLst>
          </p:cNvPr>
          <p:cNvSpPr txBox="1">
            <a:spLocks noGrp="1" noChangeArrowheads="1"/>
          </p:cNvSpPr>
          <p:nvPr>
            <p:ph type="body" idx="1"/>
          </p:nvPr>
        </p:nvSpPr>
        <p:spPr bwMode="auto">
          <a:xfrm>
            <a:off x="681038" y="4714875"/>
            <a:ext cx="5435600"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6867" name="Text Box 3">
            <a:extLst>
              <a:ext uri="{FF2B5EF4-FFF2-40B4-BE49-F238E27FC236}">
                <a16:creationId xmlns:a16="http://schemas.microsoft.com/office/drawing/2014/main" id="{52AE0025-6865-4625-0138-CBFD0BB1298E}"/>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91376BBF-17AB-46AD-94C0-05C046EE6287}" type="slidenum">
              <a:rPr lang="es-ES" altLang="it-IT" sz="1300"/>
              <a:pPr algn="r" eaLnBrk="1" hangingPunct="1">
                <a:buClrTx/>
                <a:buFontTx/>
                <a:buNone/>
              </a:pPr>
              <a:t>6</a:t>
            </a:fld>
            <a:endParaRPr lang="es-ES" altLang="it-IT"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14170DC6-B128-B35A-45B5-EF10E80C5A61}"/>
              </a:ext>
            </a:extLst>
          </p:cNvPr>
          <p:cNvSpPr>
            <a:spLocks noGrp="1" noChangeArrowheads="1"/>
          </p:cNvSpPr>
          <p:nvPr>
            <p:ph type="sldNum"/>
          </p:nvPr>
        </p:nvSpPr>
        <p:spPr>
          <a:ln/>
        </p:spPr>
        <p:txBody>
          <a:bodyPr/>
          <a:lstStyle/>
          <a:p>
            <a:fld id="{5E672714-5A7D-4985-AF9A-7A62FD9A5C16}" type="slidenum">
              <a:rPr lang="es-ES" altLang="it-IT"/>
              <a:pPr/>
              <a:t>7</a:t>
            </a:fld>
            <a:endParaRPr lang="es-ES" altLang="it-IT"/>
          </a:p>
        </p:txBody>
      </p:sp>
      <p:sp>
        <p:nvSpPr>
          <p:cNvPr id="37889" name="Rectangle 1">
            <a:extLst>
              <a:ext uri="{FF2B5EF4-FFF2-40B4-BE49-F238E27FC236}">
                <a16:creationId xmlns:a16="http://schemas.microsoft.com/office/drawing/2014/main" id="{14F00824-343C-5096-302A-D3A65DD7D3F1}"/>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6CEF59A6-1614-B48D-1343-211D9B7B74E8}"/>
              </a:ext>
            </a:extLst>
          </p:cNvPr>
          <p:cNvSpPr txBox="1">
            <a:spLocks noGrp="1" noChangeArrowheads="1"/>
          </p:cNvSpPr>
          <p:nvPr>
            <p:ph type="body" idx="1"/>
          </p:nvPr>
        </p:nvSpPr>
        <p:spPr bwMode="auto">
          <a:xfrm>
            <a:off x="681038" y="4714875"/>
            <a:ext cx="5435600"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7891" name="Text Box 3">
            <a:extLst>
              <a:ext uri="{FF2B5EF4-FFF2-40B4-BE49-F238E27FC236}">
                <a16:creationId xmlns:a16="http://schemas.microsoft.com/office/drawing/2014/main" id="{FEF9001F-E073-01A0-353F-4A0126E6CCBA}"/>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49EE1961-CAB2-42E9-B16D-4CFD46413CD0}" type="slidenum">
              <a:rPr lang="es-ES" altLang="it-IT" sz="1300"/>
              <a:pPr algn="r" eaLnBrk="1" hangingPunct="1">
                <a:buClrTx/>
                <a:buFontTx/>
                <a:buNone/>
              </a:pPr>
              <a:t>7</a:t>
            </a:fld>
            <a:endParaRPr lang="es-ES" altLang="it-IT"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0F1D8846-8EC1-756B-2575-8D91A7E0192A}"/>
              </a:ext>
            </a:extLst>
          </p:cNvPr>
          <p:cNvSpPr>
            <a:spLocks noGrp="1" noChangeArrowheads="1"/>
          </p:cNvSpPr>
          <p:nvPr>
            <p:ph type="sldNum"/>
          </p:nvPr>
        </p:nvSpPr>
        <p:spPr>
          <a:ln/>
        </p:spPr>
        <p:txBody>
          <a:bodyPr/>
          <a:lstStyle/>
          <a:p>
            <a:fld id="{0136A971-A061-468C-81AF-59D839B4DDF3}" type="slidenum">
              <a:rPr lang="es-ES" altLang="it-IT"/>
              <a:pPr/>
              <a:t>8</a:t>
            </a:fld>
            <a:endParaRPr lang="es-ES" altLang="it-IT"/>
          </a:p>
        </p:txBody>
      </p:sp>
      <p:sp>
        <p:nvSpPr>
          <p:cNvPr id="38913" name="Rectangle 1">
            <a:extLst>
              <a:ext uri="{FF2B5EF4-FFF2-40B4-BE49-F238E27FC236}">
                <a16:creationId xmlns:a16="http://schemas.microsoft.com/office/drawing/2014/main" id="{798CA7A1-F8DD-AA72-C2B0-0D97FC9F21AE}"/>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7979346F-DECA-7E79-D06B-2CF4B2B49335}"/>
              </a:ext>
            </a:extLst>
          </p:cNvPr>
          <p:cNvSpPr txBox="1">
            <a:spLocks noGrp="1" noChangeArrowheads="1"/>
          </p:cNvSpPr>
          <p:nvPr>
            <p:ph type="body" idx="1"/>
          </p:nvPr>
        </p:nvSpPr>
        <p:spPr bwMode="auto">
          <a:xfrm>
            <a:off x="681038" y="4714875"/>
            <a:ext cx="5435600"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8915" name="Text Box 3">
            <a:extLst>
              <a:ext uri="{FF2B5EF4-FFF2-40B4-BE49-F238E27FC236}">
                <a16:creationId xmlns:a16="http://schemas.microsoft.com/office/drawing/2014/main" id="{7BFA3385-4496-04B4-BAC4-D6624889EF3D}"/>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6160A587-CFCB-47B2-BB6A-771336D93810}" type="slidenum">
              <a:rPr lang="es-ES" altLang="it-IT" sz="1300"/>
              <a:pPr algn="r" eaLnBrk="1" hangingPunct="1">
                <a:buClrTx/>
                <a:buFontTx/>
                <a:buNone/>
              </a:pPr>
              <a:t>8</a:t>
            </a:fld>
            <a:endParaRPr lang="es-ES" altLang="it-IT"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3035A877-0535-F2FF-DF41-96D6B2C4CBC2}"/>
              </a:ext>
            </a:extLst>
          </p:cNvPr>
          <p:cNvSpPr>
            <a:spLocks noGrp="1" noChangeArrowheads="1"/>
          </p:cNvSpPr>
          <p:nvPr>
            <p:ph type="sldNum"/>
          </p:nvPr>
        </p:nvSpPr>
        <p:spPr>
          <a:ln/>
        </p:spPr>
        <p:txBody>
          <a:bodyPr/>
          <a:lstStyle/>
          <a:p>
            <a:fld id="{9D75944A-515E-41AA-BB2D-AD139876337D}" type="slidenum">
              <a:rPr lang="es-ES" altLang="it-IT"/>
              <a:pPr/>
              <a:t>9</a:t>
            </a:fld>
            <a:endParaRPr lang="es-ES" altLang="it-IT"/>
          </a:p>
        </p:txBody>
      </p:sp>
      <p:sp>
        <p:nvSpPr>
          <p:cNvPr id="39937" name="Rectangle 1">
            <a:extLst>
              <a:ext uri="{FF2B5EF4-FFF2-40B4-BE49-F238E27FC236}">
                <a16:creationId xmlns:a16="http://schemas.microsoft.com/office/drawing/2014/main" id="{59F8DF65-ED32-D532-B62B-B76F8742355C}"/>
              </a:ext>
            </a:extLst>
          </p:cNvPr>
          <p:cNvSpPr txBox="1">
            <a:spLocks noGrp="1" noRot="1" noChangeAspect="1"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E58B536A-4588-739B-0AF0-DF08F7AFB170}"/>
              </a:ext>
            </a:extLst>
          </p:cNvPr>
          <p:cNvSpPr txBox="1">
            <a:spLocks noGrp="1" noChangeArrowheads="1"/>
          </p:cNvSpPr>
          <p:nvPr>
            <p:ph type="body" idx="1"/>
          </p:nvPr>
        </p:nvSpPr>
        <p:spPr bwMode="auto">
          <a:xfrm>
            <a:off x="681038" y="4714875"/>
            <a:ext cx="5435600"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9939" name="Text Box 3">
            <a:extLst>
              <a:ext uri="{FF2B5EF4-FFF2-40B4-BE49-F238E27FC236}">
                <a16:creationId xmlns:a16="http://schemas.microsoft.com/office/drawing/2014/main" id="{4EE6C209-2514-9BBE-956D-E9EA52EDB409}"/>
              </a:ext>
            </a:extLst>
          </p:cNvPr>
          <p:cNvSpPr txBox="1">
            <a:spLocks noChangeArrowheads="1"/>
          </p:cNvSpPr>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r" eaLnBrk="1" hangingPunct="1">
              <a:buClrTx/>
              <a:buFontTx/>
              <a:buNone/>
            </a:pPr>
            <a:fld id="{2ACFADDE-1F05-4C10-BB17-C6F5EB9C19F0}" type="slidenum">
              <a:rPr lang="es-ES" altLang="it-IT" sz="1300"/>
              <a:pPr algn="r" eaLnBrk="1" hangingPunct="1">
                <a:buClrTx/>
                <a:buFontTx/>
                <a:buNone/>
              </a:pPr>
              <a:t>9</a:t>
            </a:fld>
            <a:endParaRPr lang="es-ES" altLang="it-IT"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C4D26E-46C8-127F-5033-F4CCE84236E1}"/>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BFEF176-8EE1-5F2C-9281-44F0C508FE6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94E45B42-5177-5E7D-9EF3-316C9BBF8985}"/>
              </a:ext>
            </a:extLst>
          </p:cNvPr>
          <p:cNvSpPr>
            <a:spLocks noGrp="1"/>
          </p:cNvSpPr>
          <p:nvPr>
            <p:ph type="sldNum" idx="10"/>
          </p:nvPr>
        </p:nvSpPr>
        <p:spPr/>
        <p:txBody>
          <a:bodyPr/>
          <a:lstStyle>
            <a:lvl1pPr>
              <a:defRPr/>
            </a:lvl1pPr>
          </a:lstStyle>
          <a:p>
            <a:fld id="{8AAABDE2-F7CB-46D2-B7C3-1AAEF85C397B}" type="slidenum">
              <a:rPr lang="it-IT" altLang="it-IT"/>
              <a:pPr/>
              <a:t>‹Nº›</a:t>
            </a:fld>
            <a:endParaRPr lang="it-IT" altLang="it-IT"/>
          </a:p>
        </p:txBody>
      </p:sp>
    </p:spTree>
    <p:extLst>
      <p:ext uri="{BB962C8B-B14F-4D97-AF65-F5344CB8AC3E}">
        <p14:creationId xmlns:p14="http://schemas.microsoft.com/office/powerpoint/2010/main" val="113463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642ED6-1B74-0052-E10B-525C7FCECB4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944DCEA-6B83-EAEC-E62E-A05DB0B5C8E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6A69F530-74AC-6CF5-EE7E-A18DA8876FA6}"/>
              </a:ext>
            </a:extLst>
          </p:cNvPr>
          <p:cNvSpPr>
            <a:spLocks noGrp="1"/>
          </p:cNvSpPr>
          <p:nvPr>
            <p:ph type="sldNum" idx="10"/>
          </p:nvPr>
        </p:nvSpPr>
        <p:spPr/>
        <p:txBody>
          <a:bodyPr/>
          <a:lstStyle>
            <a:lvl1pPr>
              <a:defRPr/>
            </a:lvl1pPr>
          </a:lstStyle>
          <a:p>
            <a:fld id="{344D7BBE-EFE5-4226-9741-6FEC639BCD03}" type="slidenum">
              <a:rPr lang="it-IT" altLang="it-IT"/>
              <a:pPr/>
              <a:t>‹Nº›</a:t>
            </a:fld>
            <a:endParaRPr lang="it-IT" altLang="it-IT"/>
          </a:p>
        </p:txBody>
      </p:sp>
    </p:spTree>
    <p:extLst>
      <p:ext uri="{BB962C8B-B14F-4D97-AF65-F5344CB8AC3E}">
        <p14:creationId xmlns:p14="http://schemas.microsoft.com/office/powerpoint/2010/main" val="26004000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EAD921-885F-E79F-BE28-26725C0A6E76}"/>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2B9EBE5-D64B-5CF5-26BE-D210DB04A97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7F2E0D49-B9DF-D19E-E977-D056BAEBFBFE}"/>
              </a:ext>
            </a:extLst>
          </p:cNvPr>
          <p:cNvSpPr>
            <a:spLocks noGrp="1"/>
          </p:cNvSpPr>
          <p:nvPr>
            <p:ph type="sldNum" idx="10"/>
          </p:nvPr>
        </p:nvSpPr>
        <p:spPr/>
        <p:txBody>
          <a:bodyPr/>
          <a:lstStyle>
            <a:lvl1pPr>
              <a:defRPr/>
            </a:lvl1pPr>
          </a:lstStyle>
          <a:p>
            <a:fld id="{AF88386F-7BF3-4B8D-AC5E-3308E03A7806}" type="slidenum">
              <a:rPr lang="it-IT" altLang="it-IT"/>
              <a:pPr/>
              <a:t>‹Nº›</a:t>
            </a:fld>
            <a:endParaRPr lang="it-IT" altLang="it-IT"/>
          </a:p>
        </p:txBody>
      </p:sp>
    </p:spTree>
    <p:extLst>
      <p:ext uri="{BB962C8B-B14F-4D97-AF65-F5344CB8AC3E}">
        <p14:creationId xmlns:p14="http://schemas.microsoft.com/office/powerpoint/2010/main" val="4536586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573F24-8580-25D1-F71F-0D70216314D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C90464C-252A-7F16-1D33-21E8C80224D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E9FEE8A-E74B-5294-AC91-6E0099043E3E}"/>
              </a:ext>
            </a:extLst>
          </p:cNvPr>
          <p:cNvSpPr>
            <a:spLocks noGrp="1"/>
          </p:cNvSpPr>
          <p:nvPr>
            <p:ph type="sldNum" idx="10"/>
          </p:nvPr>
        </p:nvSpPr>
        <p:spPr/>
        <p:txBody>
          <a:bodyPr/>
          <a:lstStyle>
            <a:lvl1pPr>
              <a:defRPr/>
            </a:lvl1pPr>
          </a:lstStyle>
          <a:p>
            <a:fld id="{DD71C5BD-991E-4A1C-A312-9C7A45238D84}" type="slidenum">
              <a:rPr lang="it-IT" altLang="it-IT"/>
              <a:pPr/>
              <a:t>‹Nº›</a:t>
            </a:fld>
            <a:endParaRPr lang="it-IT" altLang="it-IT"/>
          </a:p>
        </p:txBody>
      </p:sp>
    </p:spTree>
    <p:extLst>
      <p:ext uri="{BB962C8B-B14F-4D97-AF65-F5344CB8AC3E}">
        <p14:creationId xmlns:p14="http://schemas.microsoft.com/office/powerpoint/2010/main" val="25377915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4288AA-F768-5F0E-2248-7B9D51330BD3}"/>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E0352F0-0EEF-5EF4-28CA-8033C6AF6B5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E16C45A5-A922-0BAE-FE00-3DD79AAEDBAC}"/>
              </a:ext>
            </a:extLst>
          </p:cNvPr>
          <p:cNvSpPr>
            <a:spLocks noGrp="1"/>
          </p:cNvSpPr>
          <p:nvPr>
            <p:ph type="sldNum" idx="10"/>
          </p:nvPr>
        </p:nvSpPr>
        <p:spPr/>
        <p:txBody>
          <a:bodyPr/>
          <a:lstStyle>
            <a:lvl1pPr>
              <a:defRPr/>
            </a:lvl1pPr>
          </a:lstStyle>
          <a:p>
            <a:fld id="{29E84494-49E6-4795-B40D-AF5A81C17248}" type="slidenum">
              <a:rPr lang="it-IT" altLang="it-IT"/>
              <a:pPr/>
              <a:t>‹Nº›</a:t>
            </a:fld>
            <a:endParaRPr lang="it-IT" altLang="it-IT"/>
          </a:p>
        </p:txBody>
      </p:sp>
    </p:spTree>
    <p:extLst>
      <p:ext uri="{BB962C8B-B14F-4D97-AF65-F5344CB8AC3E}">
        <p14:creationId xmlns:p14="http://schemas.microsoft.com/office/powerpoint/2010/main" val="31528626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3A3C64-A4F5-0DE6-0711-F2C4E639363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30EF587-6462-84B7-8D07-26BE7ECC73A6}"/>
              </a:ext>
            </a:extLst>
          </p:cNvPr>
          <p:cNvSpPr>
            <a:spLocks noGrp="1"/>
          </p:cNvSpPr>
          <p:nvPr>
            <p:ph sz="half" idx="1"/>
          </p:nvPr>
        </p:nvSpPr>
        <p:spPr>
          <a:xfrm>
            <a:off x="457200" y="1600200"/>
            <a:ext cx="4037013"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4650B67-171A-82AA-14BE-F03B580353DA}"/>
              </a:ext>
            </a:extLst>
          </p:cNvPr>
          <p:cNvSpPr>
            <a:spLocks noGrp="1"/>
          </p:cNvSpPr>
          <p:nvPr>
            <p:ph sz="half" idx="2"/>
          </p:nvPr>
        </p:nvSpPr>
        <p:spPr>
          <a:xfrm>
            <a:off x="4646613" y="1600200"/>
            <a:ext cx="4037012"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F2BBEA1C-90FD-C20B-8CEF-C42D21B0E33F}"/>
              </a:ext>
            </a:extLst>
          </p:cNvPr>
          <p:cNvSpPr>
            <a:spLocks noGrp="1"/>
          </p:cNvSpPr>
          <p:nvPr>
            <p:ph type="sldNum" idx="10"/>
          </p:nvPr>
        </p:nvSpPr>
        <p:spPr/>
        <p:txBody>
          <a:bodyPr/>
          <a:lstStyle>
            <a:lvl1pPr>
              <a:defRPr/>
            </a:lvl1pPr>
          </a:lstStyle>
          <a:p>
            <a:fld id="{304526AC-325C-480B-8A6D-3AAB8DF92B65}" type="slidenum">
              <a:rPr lang="it-IT" altLang="it-IT"/>
              <a:pPr/>
              <a:t>‹Nº›</a:t>
            </a:fld>
            <a:endParaRPr lang="it-IT" altLang="it-IT"/>
          </a:p>
        </p:txBody>
      </p:sp>
    </p:spTree>
    <p:extLst>
      <p:ext uri="{BB962C8B-B14F-4D97-AF65-F5344CB8AC3E}">
        <p14:creationId xmlns:p14="http://schemas.microsoft.com/office/powerpoint/2010/main" val="38235991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17F0A-1A7D-5185-882A-ED1433068D48}"/>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45F01B5-A550-7E84-7D89-5B6AACE5C63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4D34FDF-3D4D-E9B4-5092-2A89B5E2DB26}"/>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E41863E-0991-4B65-95BF-95049336FE7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C7951E2-6531-88E1-3070-67A83581DCE2}"/>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73C55F65-7C90-C1E5-6651-276487A02696}"/>
              </a:ext>
            </a:extLst>
          </p:cNvPr>
          <p:cNvSpPr>
            <a:spLocks noGrp="1"/>
          </p:cNvSpPr>
          <p:nvPr>
            <p:ph type="sldNum" idx="10"/>
          </p:nvPr>
        </p:nvSpPr>
        <p:spPr/>
        <p:txBody>
          <a:bodyPr/>
          <a:lstStyle>
            <a:lvl1pPr>
              <a:defRPr/>
            </a:lvl1pPr>
          </a:lstStyle>
          <a:p>
            <a:fld id="{A75928EB-2AB2-426E-82EC-82B5C3BA3477}" type="slidenum">
              <a:rPr lang="it-IT" altLang="it-IT"/>
              <a:pPr/>
              <a:t>‹Nº›</a:t>
            </a:fld>
            <a:endParaRPr lang="it-IT" altLang="it-IT"/>
          </a:p>
        </p:txBody>
      </p:sp>
    </p:spTree>
    <p:extLst>
      <p:ext uri="{BB962C8B-B14F-4D97-AF65-F5344CB8AC3E}">
        <p14:creationId xmlns:p14="http://schemas.microsoft.com/office/powerpoint/2010/main" val="5903320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B29316-6038-7A00-2576-DDE3BD74EBE8}"/>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C8C5CAA5-EB93-2770-FB04-15EC4B4EC452}"/>
              </a:ext>
            </a:extLst>
          </p:cNvPr>
          <p:cNvSpPr>
            <a:spLocks noGrp="1"/>
          </p:cNvSpPr>
          <p:nvPr>
            <p:ph type="sldNum" idx="10"/>
          </p:nvPr>
        </p:nvSpPr>
        <p:spPr/>
        <p:txBody>
          <a:bodyPr/>
          <a:lstStyle>
            <a:lvl1pPr>
              <a:defRPr/>
            </a:lvl1pPr>
          </a:lstStyle>
          <a:p>
            <a:fld id="{AF04070A-0391-41D5-B27D-58A3D1CB0889}" type="slidenum">
              <a:rPr lang="it-IT" altLang="it-IT"/>
              <a:pPr/>
              <a:t>‹Nº›</a:t>
            </a:fld>
            <a:endParaRPr lang="it-IT" altLang="it-IT"/>
          </a:p>
        </p:txBody>
      </p:sp>
    </p:spTree>
    <p:extLst>
      <p:ext uri="{BB962C8B-B14F-4D97-AF65-F5344CB8AC3E}">
        <p14:creationId xmlns:p14="http://schemas.microsoft.com/office/powerpoint/2010/main" val="10580755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2191656-2C98-3D2C-F70D-B624729D8E3F}"/>
              </a:ext>
            </a:extLst>
          </p:cNvPr>
          <p:cNvSpPr>
            <a:spLocks noGrp="1"/>
          </p:cNvSpPr>
          <p:nvPr>
            <p:ph type="sldNum" idx="10"/>
          </p:nvPr>
        </p:nvSpPr>
        <p:spPr/>
        <p:txBody>
          <a:bodyPr/>
          <a:lstStyle>
            <a:lvl1pPr>
              <a:defRPr/>
            </a:lvl1pPr>
          </a:lstStyle>
          <a:p>
            <a:fld id="{8146684E-46D9-4672-985F-0359F14D6D90}" type="slidenum">
              <a:rPr lang="it-IT" altLang="it-IT"/>
              <a:pPr/>
              <a:t>‹Nº›</a:t>
            </a:fld>
            <a:endParaRPr lang="it-IT" altLang="it-IT"/>
          </a:p>
        </p:txBody>
      </p:sp>
    </p:spTree>
    <p:extLst>
      <p:ext uri="{BB962C8B-B14F-4D97-AF65-F5344CB8AC3E}">
        <p14:creationId xmlns:p14="http://schemas.microsoft.com/office/powerpoint/2010/main" val="37360697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1A3E4E-7370-2B26-8E8B-D31DA8E8BFA0}"/>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304B06-ECD4-0543-F73B-6E3675CB3B7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46322CE-B60B-EC94-61C7-19E8879446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B6C19D84-C805-D2F1-D359-DF293DC920C8}"/>
              </a:ext>
            </a:extLst>
          </p:cNvPr>
          <p:cNvSpPr>
            <a:spLocks noGrp="1"/>
          </p:cNvSpPr>
          <p:nvPr>
            <p:ph type="sldNum" idx="10"/>
          </p:nvPr>
        </p:nvSpPr>
        <p:spPr/>
        <p:txBody>
          <a:bodyPr/>
          <a:lstStyle>
            <a:lvl1pPr>
              <a:defRPr/>
            </a:lvl1pPr>
          </a:lstStyle>
          <a:p>
            <a:fld id="{8F049A9F-6929-4B77-B9D4-FAB13E203078}" type="slidenum">
              <a:rPr lang="it-IT" altLang="it-IT"/>
              <a:pPr/>
              <a:t>‹Nº›</a:t>
            </a:fld>
            <a:endParaRPr lang="it-IT" altLang="it-IT"/>
          </a:p>
        </p:txBody>
      </p:sp>
    </p:spTree>
    <p:extLst>
      <p:ext uri="{BB962C8B-B14F-4D97-AF65-F5344CB8AC3E}">
        <p14:creationId xmlns:p14="http://schemas.microsoft.com/office/powerpoint/2010/main" val="12644962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15883A-9B73-1DF8-232E-AD969DD5CEDE}"/>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2A35913-6BBE-C2D9-6707-C4C1C11088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B209BCB-4C93-83D3-0674-D3A5AA0848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6CE94333-BFB7-CC38-CB9F-589448E2B28E}"/>
              </a:ext>
            </a:extLst>
          </p:cNvPr>
          <p:cNvSpPr>
            <a:spLocks noGrp="1"/>
          </p:cNvSpPr>
          <p:nvPr>
            <p:ph type="sldNum" idx="10"/>
          </p:nvPr>
        </p:nvSpPr>
        <p:spPr/>
        <p:txBody>
          <a:bodyPr/>
          <a:lstStyle>
            <a:lvl1pPr>
              <a:defRPr/>
            </a:lvl1pPr>
          </a:lstStyle>
          <a:p>
            <a:fld id="{B59B9E13-E97D-4618-B0D4-C664B9EE1F63}" type="slidenum">
              <a:rPr lang="it-IT" altLang="it-IT"/>
              <a:pPr/>
              <a:t>‹Nº›</a:t>
            </a:fld>
            <a:endParaRPr lang="it-IT" altLang="it-IT"/>
          </a:p>
        </p:txBody>
      </p:sp>
    </p:spTree>
    <p:extLst>
      <p:ext uri="{BB962C8B-B14F-4D97-AF65-F5344CB8AC3E}">
        <p14:creationId xmlns:p14="http://schemas.microsoft.com/office/powerpoint/2010/main" val="7859705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17B764-981C-9EAB-19B0-E33683A3CF0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BBA1376-EE6E-E220-5EA9-E8917C627E8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C2865588-9A0C-334A-D594-89B342CD92C3}"/>
              </a:ext>
            </a:extLst>
          </p:cNvPr>
          <p:cNvSpPr>
            <a:spLocks noGrp="1"/>
          </p:cNvSpPr>
          <p:nvPr>
            <p:ph type="sldNum" idx="10"/>
          </p:nvPr>
        </p:nvSpPr>
        <p:spPr/>
        <p:txBody>
          <a:bodyPr/>
          <a:lstStyle>
            <a:lvl1pPr>
              <a:defRPr/>
            </a:lvl1pPr>
          </a:lstStyle>
          <a:p>
            <a:fld id="{FF840036-21A9-4518-B5E5-6D6651CF646F}" type="slidenum">
              <a:rPr lang="it-IT" altLang="it-IT"/>
              <a:pPr/>
              <a:t>‹Nº›</a:t>
            </a:fld>
            <a:endParaRPr lang="it-IT" altLang="it-IT"/>
          </a:p>
        </p:txBody>
      </p:sp>
    </p:spTree>
    <p:extLst>
      <p:ext uri="{BB962C8B-B14F-4D97-AF65-F5344CB8AC3E}">
        <p14:creationId xmlns:p14="http://schemas.microsoft.com/office/powerpoint/2010/main" val="275884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42EE0A8-3ABA-97FA-CF28-AF05E6BCC8EB}"/>
              </a:ext>
            </a:extLst>
          </p:cNvPr>
          <p:cNvSpPr>
            <a:spLocks noGrp="1"/>
          </p:cNvSpPr>
          <p:nvPr>
            <p:ph type="title" orient="vert"/>
          </p:nvPr>
        </p:nvSpPr>
        <p:spPr>
          <a:xfrm>
            <a:off x="6627813" y="277813"/>
            <a:ext cx="2055812" cy="58499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FD66945-DC3E-6D13-8370-DBB697E89EBC}"/>
              </a:ext>
            </a:extLst>
          </p:cNvPr>
          <p:cNvSpPr>
            <a:spLocks noGrp="1"/>
          </p:cNvSpPr>
          <p:nvPr>
            <p:ph type="body" orient="vert" idx="1"/>
          </p:nvPr>
        </p:nvSpPr>
        <p:spPr>
          <a:xfrm>
            <a:off x="457200" y="277813"/>
            <a:ext cx="6018213" cy="58499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3DBB4781-28C5-14A8-E593-8A22450635D7}"/>
              </a:ext>
            </a:extLst>
          </p:cNvPr>
          <p:cNvSpPr>
            <a:spLocks noGrp="1"/>
          </p:cNvSpPr>
          <p:nvPr>
            <p:ph type="sldNum" idx="10"/>
          </p:nvPr>
        </p:nvSpPr>
        <p:spPr/>
        <p:txBody>
          <a:bodyPr/>
          <a:lstStyle>
            <a:lvl1pPr>
              <a:defRPr/>
            </a:lvl1pPr>
          </a:lstStyle>
          <a:p>
            <a:fld id="{8BCF3A25-C56F-4090-AEEC-B0A43D523193}" type="slidenum">
              <a:rPr lang="it-IT" altLang="it-IT"/>
              <a:pPr/>
              <a:t>‹Nº›</a:t>
            </a:fld>
            <a:endParaRPr lang="it-IT" altLang="it-IT"/>
          </a:p>
        </p:txBody>
      </p:sp>
    </p:spTree>
    <p:extLst>
      <p:ext uri="{BB962C8B-B14F-4D97-AF65-F5344CB8AC3E}">
        <p14:creationId xmlns:p14="http://schemas.microsoft.com/office/powerpoint/2010/main" val="25542215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DC983E0-C030-FF40-B237-EA8F5C5E251B}"/>
              </a:ext>
            </a:extLst>
          </p:cNvPr>
          <p:cNvSpPr>
            <a:spLocks noGrp="1"/>
          </p:cNvSpPr>
          <p:nvPr>
            <p:ph type="title" orient="vert"/>
          </p:nvPr>
        </p:nvSpPr>
        <p:spPr>
          <a:xfrm>
            <a:off x="6627813" y="277813"/>
            <a:ext cx="2055812" cy="58499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BA97569-8F82-9D82-A85B-94272A715CF4}"/>
              </a:ext>
            </a:extLst>
          </p:cNvPr>
          <p:cNvSpPr>
            <a:spLocks noGrp="1"/>
          </p:cNvSpPr>
          <p:nvPr>
            <p:ph type="body" orient="vert" idx="1"/>
          </p:nvPr>
        </p:nvSpPr>
        <p:spPr>
          <a:xfrm>
            <a:off x="457200" y="277813"/>
            <a:ext cx="6018213" cy="58499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43204629-1B5F-0DED-1033-5966206AB1B5}"/>
              </a:ext>
            </a:extLst>
          </p:cNvPr>
          <p:cNvSpPr>
            <a:spLocks noGrp="1"/>
          </p:cNvSpPr>
          <p:nvPr>
            <p:ph type="sldNum" idx="10"/>
          </p:nvPr>
        </p:nvSpPr>
        <p:spPr/>
        <p:txBody>
          <a:bodyPr/>
          <a:lstStyle>
            <a:lvl1pPr>
              <a:defRPr/>
            </a:lvl1pPr>
          </a:lstStyle>
          <a:p>
            <a:fld id="{A7E5E570-EA5E-43BA-A09B-CE82713E0CE1}" type="slidenum">
              <a:rPr lang="it-IT" altLang="it-IT"/>
              <a:pPr/>
              <a:t>‹Nº›</a:t>
            </a:fld>
            <a:endParaRPr lang="it-IT" altLang="it-IT"/>
          </a:p>
        </p:txBody>
      </p:sp>
    </p:spTree>
    <p:extLst>
      <p:ext uri="{BB962C8B-B14F-4D97-AF65-F5344CB8AC3E}">
        <p14:creationId xmlns:p14="http://schemas.microsoft.com/office/powerpoint/2010/main" val="14035371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2B878F-F04A-C10B-5B83-0CC3992EE488}"/>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56515F5-27AD-2421-966D-F099255AF46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7E4243C6-0CCD-32A0-4979-6CF32C9F33E5}"/>
              </a:ext>
            </a:extLst>
          </p:cNvPr>
          <p:cNvSpPr>
            <a:spLocks noGrp="1"/>
          </p:cNvSpPr>
          <p:nvPr>
            <p:ph type="sldNum" idx="10"/>
          </p:nvPr>
        </p:nvSpPr>
        <p:spPr/>
        <p:txBody>
          <a:bodyPr/>
          <a:lstStyle>
            <a:lvl1pPr>
              <a:defRPr/>
            </a:lvl1pPr>
          </a:lstStyle>
          <a:p>
            <a:fld id="{8B9A814B-3D14-493F-9AEC-767D456A7129}" type="slidenum">
              <a:rPr lang="it-IT" altLang="it-IT"/>
              <a:pPr/>
              <a:t>‹Nº›</a:t>
            </a:fld>
            <a:endParaRPr lang="it-IT" altLang="it-IT"/>
          </a:p>
        </p:txBody>
      </p:sp>
    </p:spTree>
    <p:extLst>
      <p:ext uri="{BB962C8B-B14F-4D97-AF65-F5344CB8AC3E}">
        <p14:creationId xmlns:p14="http://schemas.microsoft.com/office/powerpoint/2010/main" val="19888097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280E20-7F12-ABFF-2874-082BBC298D3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4A90F1-62B7-A7E2-212E-2D5A9E95359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0D0A314C-C32F-0E4C-0D5F-84AEE1FDE8B2}"/>
              </a:ext>
            </a:extLst>
          </p:cNvPr>
          <p:cNvSpPr>
            <a:spLocks noGrp="1"/>
          </p:cNvSpPr>
          <p:nvPr>
            <p:ph type="sldNum" idx="10"/>
          </p:nvPr>
        </p:nvSpPr>
        <p:spPr/>
        <p:txBody>
          <a:bodyPr/>
          <a:lstStyle>
            <a:lvl1pPr>
              <a:defRPr/>
            </a:lvl1pPr>
          </a:lstStyle>
          <a:p>
            <a:fld id="{71A5F7C1-E363-45C4-97F1-CA32DBF9E12C}" type="slidenum">
              <a:rPr lang="it-IT" altLang="it-IT"/>
              <a:pPr/>
              <a:t>‹Nº›</a:t>
            </a:fld>
            <a:endParaRPr lang="it-IT" altLang="it-IT"/>
          </a:p>
        </p:txBody>
      </p:sp>
    </p:spTree>
    <p:extLst>
      <p:ext uri="{BB962C8B-B14F-4D97-AF65-F5344CB8AC3E}">
        <p14:creationId xmlns:p14="http://schemas.microsoft.com/office/powerpoint/2010/main" val="2490200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716CAF-84ED-E068-1B41-75D504875AF4}"/>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AB4486-DCEB-72EA-9E82-DA1ADEA4C7A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55B8900C-52FA-47B9-37CE-AAE52A45BE13}"/>
              </a:ext>
            </a:extLst>
          </p:cNvPr>
          <p:cNvSpPr>
            <a:spLocks noGrp="1"/>
          </p:cNvSpPr>
          <p:nvPr>
            <p:ph type="sldNum" idx="10"/>
          </p:nvPr>
        </p:nvSpPr>
        <p:spPr/>
        <p:txBody>
          <a:bodyPr/>
          <a:lstStyle>
            <a:lvl1pPr>
              <a:defRPr/>
            </a:lvl1pPr>
          </a:lstStyle>
          <a:p>
            <a:fld id="{ECB97789-0E34-4F3F-B70F-BE67F4A014DD}" type="slidenum">
              <a:rPr lang="it-IT" altLang="it-IT"/>
              <a:pPr/>
              <a:t>‹Nº›</a:t>
            </a:fld>
            <a:endParaRPr lang="it-IT" altLang="it-IT"/>
          </a:p>
        </p:txBody>
      </p:sp>
    </p:spTree>
    <p:extLst>
      <p:ext uri="{BB962C8B-B14F-4D97-AF65-F5344CB8AC3E}">
        <p14:creationId xmlns:p14="http://schemas.microsoft.com/office/powerpoint/2010/main" val="30596442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5D1F6-66A7-B66D-05D7-35E5751A925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9D6013-21C2-6433-D795-BB1FF4F39288}"/>
              </a:ext>
            </a:extLst>
          </p:cNvPr>
          <p:cNvSpPr>
            <a:spLocks noGrp="1"/>
          </p:cNvSpPr>
          <p:nvPr>
            <p:ph sz="half" idx="1"/>
          </p:nvPr>
        </p:nvSpPr>
        <p:spPr>
          <a:xfrm>
            <a:off x="457200" y="1600200"/>
            <a:ext cx="4037013"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66C837D-5D04-0CE9-0529-60B6F39039F4}"/>
              </a:ext>
            </a:extLst>
          </p:cNvPr>
          <p:cNvSpPr>
            <a:spLocks noGrp="1"/>
          </p:cNvSpPr>
          <p:nvPr>
            <p:ph sz="half" idx="2"/>
          </p:nvPr>
        </p:nvSpPr>
        <p:spPr>
          <a:xfrm>
            <a:off x="4646613" y="1600200"/>
            <a:ext cx="4037012"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7A72B6ED-96A6-8363-0844-F3B18E130492}"/>
              </a:ext>
            </a:extLst>
          </p:cNvPr>
          <p:cNvSpPr>
            <a:spLocks noGrp="1"/>
          </p:cNvSpPr>
          <p:nvPr>
            <p:ph type="sldNum" idx="10"/>
          </p:nvPr>
        </p:nvSpPr>
        <p:spPr/>
        <p:txBody>
          <a:bodyPr/>
          <a:lstStyle>
            <a:lvl1pPr>
              <a:defRPr/>
            </a:lvl1pPr>
          </a:lstStyle>
          <a:p>
            <a:fld id="{5957031C-BA9B-49F8-8722-0B4781DBF0C3}" type="slidenum">
              <a:rPr lang="it-IT" altLang="it-IT"/>
              <a:pPr/>
              <a:t>‹Nº›</a:t>
            </a:fld>
            <a:endParaRPr lang="it-IT" altLang="it-IT"/>
          </a:p>
        </p:txBody>
      </p:sp>
    </p:spTree>
    <p:extLst>
      <p:ext uri="{BB962C8B-B14F-4D97-AF65-F5344CB8AC3E}">
        <p14:creationId xmlns:p14="http://schemas.microsoft.com/office/powerpoint/2010/main" val="28507569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20D203-9F01-2BB2-8545-C93442AA1553}"/>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76A24C3-FA38-75BE-7DBE-CEFDEBB3BDA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0DE344E-1791-FCD7-7134-1C9469CE6EA1}"/>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94A0EBF-1630-91B0-FFAF-EC94B44F674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C82FB9C-FA96-4B05-A162-B46BDBEF9474}"/>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19C35933-1076-95F9-C6D6-5D68F9BC2F9E}"/>
              </a:ext>
            </a:extLst>
          </p:cNvPr>
          <p:cNvSpPr>
            <a:spLocks noGrp="1"/>
          </p:cNvSpPr>
          <p:nvPr>
            <p:ph type="sldNum" idx="10"/>
          </p:nvPr>
        </p:nvSpPr>
        <p:spPr/>
        <p:txBody>
          <a:bodyPr/>
          <a:lstStyle>
            <a:lvl1pPr>
              <a:defRPr/>
            </a:lvl1pPr>
          </a:lstStyle>
          <a:p>
            <a:fld id="{12DE4AAF-93A1-46FA-B178-65AC231910EB}" type="slidenum">
              <a:rPr lang="it-IT" altLang="it-IT"/>
              <a:pPr/>
              <a:t>‹Nº›</a:t>
            </a:fld>
            <a:endParaRPr lang="it-IT" altLang="it-IT"/>
          </a:p>
        </p:txBody>
      </p:sp>
    </p:spTree>
    <p:extLst>
      <p:ext uri="{BB962C8B-B14F-4D97-AF65-F5344CB8AC3E}">
        <p14:creationId xmlns:p14="http://schemas.microsoft.com/office/powerpoint/2010/main" val="39291128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D62199-1B3D-D3BA-0260-3C0EC73107DE}"/>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8E0B5A7B-26FB-C555-859B-A75ECB0F1121}"/>
              </a:ext>
            </a:extLst>
          </p:cNvPr>
          <p:cNvSpPr>
            <a:spLocks noGrp="1"/>
          </p:cNvSpPr>
          <p:nvPr>
            <p:ph type="sldNum" idx="10"/>
          </p:nvPr>
        </p:nvSpPr>
        <p:spPr/>
        <p:txBody>
          <a:bodyPr/>
          <a:lstStyle>
            <a:lvl1pPr>
              <a:defRPr/>
            </a:lvl1pPr>
          </a:lstStyle>
          <a:p>
            <a:fld id="{27F40E03-25EC-445A-BC9E-CA01E15B67E8}" type="slidenum">
              <a:rPr lang="it-IT" altLang="it-IT"/>
              <a:pPr/>
              <a:t>‹Nº›</a:t>
            </a:fld>
            <a:endParaRPr lang="it-IT" altLang="it-IT"/>
          </a:p>
        </p:txBody>
      </p:sp>
    </p:spTree>
    <p:extLst>
      <p:ext uri="{BB962C8B-B14F-4D97-AF65-F5344CB8AC3E}">
        <p14:creationId xmlns:p14="http://schemas.microsoft.com/office/powerpoint/2010/main" val="21300002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B6916E8-3A25-ADA7-553C-B51507501F68}"/>
              </a:ext>
            </a:extLst>
          </p:cNvPr>
          <p:cNvSpPr>
            <a:spLocks noGrp="1"/>
          </p:cNvSpPr>
          <p:nvPr>
            <p:ph type="sldNum" idx="10"/>
          </p:nvPr>
        </p:nvSpPr>
        <p:spPr/>
        <p:txBody>
          <a:bodyPr/>
          <a:lstStyle>
            <a:lvl1pPr>
              <a:defRPr/>
            </a:lvl1pPr>
          </a:lstStyle>
          <a:p>
            <a:fld id="{046790D1-E4DD-417F-A2F2-439E75357678}" type="slidenum">
              <a:rPr lang="it-IT" altLang="it-IT"/>
              <a:pPr/>
              <a:t>‹Nº›</a:t>
            </a:fld>
            <a:endParaRPr lang="it-IT" altLang="it-IT"/>
          </a:p>
        </p:txBody>
      </p:sp>
    </p:spTree>
    <p:extLst>
      <p:ext uri="{BB962C8B-B14F-4D97-AF65-F5344CB8AC3E}">
        <p14:creationId xmlns:p14="http://schemas.microsoft.com/office/powerpoint/2010/main" val="23876918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E20C6-F134-6DA0-1ED5-30422596AC20}"/>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0F3C5A6-21F4-5CF0-048F-847658B1C77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5CE4CBA-B3D7-607B-07AC-1E087CC9200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73EFAFCF-6031-06A1-C644-737DB846FDF2}"/>
              </a:ext>
            </a:extLst>
          </p:cNvPr>
          <p:cNvSpPr>
            <a:spLocks noGrp="1"/>
          </p:cNvSpPr>
          <p:nvPr>
            <p:ph type="sldNum" idx="10"/>
          </p:nvPr>
        </p:nvSpPr>
        <p:spPr/>
        <p:txBody>
          <a:bodyPr/>
          <a:lstStyle>
            <a:lvl1pPr>
              <a:defRPr/>
            </a:lvl1pPr>
          </a:lstStyle>
          <a:p>
            <a:fld id="{E6A44C61-41B7-4C74-828E-18A8450C0C3B}" type="slidenum">
              <a:rPr lang="it-IT" altLang="it-IT"/>
              <a:pPr/>
              <a:t>‹Nº›</a:t>
            </a:fld>
            <a:endParaRPr lang="it-IT" altLang="it-IT"/>
          </a:p>
        </p:txBody>
      </p:sp>
    </p:spTree>
    <p:extLst>
      <p:ext uri="{BB962C8B-B14F-4D97-AF65-F5344CB8AC3E}">
        <p14:creationId xmlns:p14="http://schemas.microsoft.com/office/powerpoint/2010/main" val="21076961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D190E-7EF0-D54C-B988-8FB1AEBE6FFF}"/>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A10EB71-4E44-258D-A653-C2067344579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F3115F3-2E86-1926-900A-F249FAC9B3F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83D42862-5824-36D6-0F06-238D0A7D4ABC}"/>
              </a:ext>
            </a:extLst>
          </p:cNvPr>
          <p:cNvSpPr>
            <a:spLocks noGrp="1"/>
          </p:cNvSpPr>
          <p:nvPr>
            <p:ph type="sldNum" idx="10"/>
          </p:nvPr>
        </p:nvSpPr>
        <p:spPr/>
        <p:txBody>
          <a:bodyPr/>
          <a:lstStyle>
            <a:lvl1pPr>
              <a:defRPr/>
            </a:lvl1pPr>
          </a:lstStyle>
          <a:p>
            <a:fld id="{100A2840-B05A-4C1F-B08D-EF128563E562}" type="slidenum">
              <a:rPr lang="it-IT" altLang="it-IT"/>
              <a:pPr/>
              <a:t>‹Nº›</a:t>
            </a:fld>
            <a:endParaRPr lang="it-IT" altLang="it-IT"/>
          </a:p>
        </p:txBody>
      </p:sp>
    </p:spTree>
    <p:extLst>
      <p:ext uri="{BB962C8B-B14F-4D97-AF65-F5344CB8AC3E}">
        <p14:creationId xmlns:p14="http://schemas.microsoft.com/office/powerpoint/2010/main" val="1063753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018601-531C-4D45-2DE7-4522D6A3F4E0}"/>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CB1A2C3-3623-BC73-3CF1-A0C24802077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43CFF819-C622-351C-EEE0-90F8DEE12527}"/>
              </a:ext>
            </a:extLst>
          </p:cNvPr>
          <p:cNvSpPr>
            <a:spLocks noGrp="1"/>
          </p:cNvSpPr>
          <p:nvPr>
            <p:ph type="sldNum" idx="10"/>
          </p:nvPr>
        </p:nvSpPr>
        <p:spPr/>
        <p:txBody>
          <a:bodyPr/>
          <a:lstStyle>
            <a:lvl1pPr>
              <a:defRPr/>
            </a:lvl1pPr>
          </a:lstStyle>
          <a:p>
            <a:fld id="{9F855864-5C2D-4F18-A61A-35F5459D139E}" type="slidenum">
              <a:rPr lang="it-IT" altLang="it-IT"/>
              <a:pPr/>
              <a:t>‹Nº›</a:t>
            </a:fld>
            <a:endParaRPr lang="it-IT" altLang="it-IT"/>
          </a:p>
        </p:txBody>
      </p:sp>
    </p:spTree>
    <p:extLst>
      <p:ext uri="{BB962C8B-B14F-4D97-AF65-F5344CB8AC3E}">
        <p14:creationId xmlns:p14="http://schemas.microsoft.com/office/powerpoint/2010/main" val="30614579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BEC0AF-EA09-7B6E-EF97-0DD9AE4B147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B7209F0-B62A-34EF-25DC-10300AD5FF7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C240F2-E105-AFF3-6098-C01443432405}"/>
              </a:ext>
            </a:extLst>
          </p:cNvPr>
          <p:cNvSpPr>
            <a:spLocks noGrp="1"/>
          </p:cNvSpPr>
          <p:nvPr>
            <p:ph type="sldNum" idx="10"/>
          </p:nvPr>
        </p:nvSpPr>
        <p:spPr/>
        <p:txBody>
          <a:bodyPr/>
          <a:lstStyle>
            <a:lvl1pPr>
              <a:defRPr/>
            </a:lvl1pPr>
          </a:lstStyle>
          <a:p>
            <a:fld id="{E6ACB8A1-670A-47A6-8978-5BB1171CC1AA}" type="slidenum">
              <a:rPr lang="it-IT" altLang="it-IT"/>
              <a:pPr/>
              <a:t>‹Nº›</a:t>
            </a:fld>
            <a:endParaRPr lang="it-IT" altLang="it-IT"/>
          </a:p>
        </p:txBody>
      </p:sp>
    </p:spTree>
    <p:extLst>
      <p:ext uri="{BB962C8B-B14F-4D97-AF65-F5344CB8AC3E}">
        <p14:creationId xmlns:p14="http://schemas.microsoft.com/office/powerpoint/2010/main" val="38899615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4B3203B-FC66-C19D-8205-841511D2B13F}"/>
              </a:ext>
            </a:extLst>
          </p:cNvPr>
          <p:cNvSpPr>
            <a:spLocks noGrp="1"/>
          </p:cNvSpPr>
          <p:nvPr>
            <p:ph type="title" orient="vert"/>
          </p:nvPr>
        </p:nvSpPr>
        <p:spPr>
          <a:xfrm>
            <a:off x="6627813" y="277813"/>
            <a:ext cx="2055812" cy="58499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1AAD66A-7B86-D26B-3A17-94D70C338687}"/>
              </a:ext>
            </a:extLst>
          </p:cNvPr>
          <p:cNvSpPr>
            <a:spLocks noGrp="1"/>
          </p:cNvSpPr>
          <p:nvPr>
            <p:ph type="body" orient="vert" idx="1"/>
          </p:nvPr>
        </p:nvSpPr>
        <p:spPr>
          <a:xfrm>
            <a:off x="457200" y="277813"/>
            <a:ext cx="6018213" cy="58499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7BE9FF6C-A8CD-636F-0393-AFCC75E889A5}"/>
              </a:ext>
            </a:extLst>
          </p:cNvPr>
          <p:cNvSpPr>
            <a:spLocks noGrp="1"/>
          </p:cNvSpPr>
          <p:nvPr>
            <p:ph type="sldNum" idx="10"/>
          </p:nvPr>
        </p:nvSpPr>
        <p:spPr/>
        <p:txBody>
          <a:bodyPr/>
          <a:lstStyle>
            <a:lvl1pPr>
              <a:defRPr/>
            </a:lvl1pPr>
          </a:lstStyle>
          <a:p>
            <a:fld id="{CC88871B-808C-4320-8FAA-EF9319673195}" type="slidenum">
              <a:rPr lang="it-IT" altLang="it-IT"/>
              <a:pPr/>
              <a:t>‹Nº›</a:t>
            </a:fld>
            <a:endParaRPr lang="it-IT" altLang="it-IT"/>
          </a:p>
        </p:txBody>
      </p:sp>
    </p:spTree>
    <p:extLst>
      <p:ext uri="{BB962C8B-B14F-4D97-AF65-F5344CB8AC3E}">
        <p14:creationId xmlns:p14="http://schemas.microsoft.com/office/powerpoint/2010/main" val="28513098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CE3344-6B4C-0D7F-821B-1E9F10F3994C}"/>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4015997-7C5F-6361-7512-0E91AF89959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0F4CB455-BBF4-0F49-4C8A-C77CBE38FBAB}"/>
              </a:ext>
            </a:extLst>
          </p:cNvPr>
          <p:cNvSpPr>
            <a:spLocks noGrp="1"/>
          </p:cNvSpPr>
          <p:nvPr>
            <p:ph type="sldNum" idx="10"/>
          </p:nvPr>
        </p:nvSpPr>
        <p:spPr/>
        <p:txBody>
          <a:bodyPr/>
          <a:lstStyle>
            <a:lvl1pPr>
              <a:defRPr/>
            </a:lvl1pPr>
          </a:lstStyle>
          <a:p>
            <a:fld id="{BBAE4A2F-5738-4443-8240-0CC0725C8F50}" type="slidenum">
              <a:rPr lang="it-IT" altLang="it-IT"/>
              <a:pPr/>
              <a:t>‹Nº›</a:t>
            </a:fld>
            <a:endParaRPr lang="it-IT" altLang="it-IT"/>
          </a:p>
        </p:txBody>
      </p:sp>
    </p:spTree>
    <p:extLst>
      <p:ext uri="{BB962C8B-B14F-4D97-AF65-F5344CB8AC3E}">
        <p14:creationId xmlns:p14="http://schemas.microsoft.com/office/powerpoint/2010/main" val="27952276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8C2A48-98A3-87A3-B27A-5F838AAFE8C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D97EEF0-F719-496A-4375-A7970E58E9B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3E7F7DFC-A602-434F-4449-94473C47A6FF}"/>
              </a:ext>
            </a:extLst>
          </p:cNvPr>
          <p:cNvSpPr>
            <a:spLocks noGrp="1"/>
          </p:cNvSpPr>
          <p:nvPr>
            <p:ph type="sldNum" idx="10"/>
          </p:nvPr>
        </p:nvSpPr>
        <p:spPr/>
        <p:txBody>
          <a:bodyPr/>
          <a:lstStyle>
            <a:lvl1pPr>
              <a:defRPr/>
            </a:lvl1pPr>
          </a:lstStyle>
          <a:p>
            <a:fld id="{EF49C3E6-59D6-4603-8B25-34A73E32C520}" type="slidenum">
              <a:rPr lang="it-IT" altLang="it-IT"/>
              <a:pPr/>
              <a:t>‹Nº›</a:t>
            </a:fld>
            <a:endParaRPr lang="it-IT" altLang="it-IT"/>
          </a:p>
        </p:txBody>
      </p:sp>
    </p:spTree>
    <p:extLst>
      <p:ext uri="{BB962C8B-B14F-4D97-AF65-F5344CB8AC3E}">
        <p14:creationId xmlns:p14="http://schemas.microsoft.com/office/powerpoint/2010/main" val="3211357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5BBE9B-38D8-440C-A1F4-12802755868C}"/>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BFBDFC0-9C0A-BB66-D28C-C231B7EA900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0A601377-DC61-236B-473F-9D6CD1B225D2}"/>
              </a:ext>
            </a:extLst>
          </p:cNvPr>
          <p:cNvSpPr>
            <a:spLocks noGrp="1"/>
          </p:cNvSpPr>
          <p:nvPr>
            <p:ph type="sldNum" idx="10"/>
          </p:nvPr>
        </p:nvSpPr>
        <p:spPr/>
        <p:txBody>
          <a:bodyPr/>
          <a:lstStyle>
            <a:lvl1pPr>
              <a:defRPr/>
            </a:lvl1pPr>
          </a:lstStyle>
          <a:p>
            <a:fld id="{6ED6CF0B-1B65-408A-98D9-EB287F186041}" type="slidenum">
              <a:rPr lang="it-IT" altLang="it-IT"/>
              <a:pPr/>
              <a:t>‹Nº›</a:t>
            </a:fld>
            <a:endParaRPr lang="it-IT" altLang="it-IT"/>
          </a:p>
        </p:txBody>
      </p:sp>
    </p:spTree>
    <p:extLst>
      <p:ext uri="{BB962C8B-B14F-4D97-AF65-F5344CB8AC3E}">
        <p14:creationId xmlns:p14="http://schemas.microsoft.com/office/powerpoint/2010/main" val="13579529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781BF9-2A5A-FDAD-C19C-66A9601665D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CDC7D3-0FCF-E91D-EC2A-70F133C5A96A}"/>
              </a:ext>
            </a:extLst>
          </p:cNvPr>
          <p:cNvSpPr>
            <a:spLocks noGrp="1"/>
          </p:cNvSpPr>
          <p:nvPr>
            <p:ph sz="half" idx="1"/>
          </p:nvPr>
        </p:nvSpPr>
        <p:spPr>
          <a:xfrm>
            <a:off x="457200" y="1600200"/>
            <a:ext cx="4037013"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64F01FC-1F6B-2F8A-28B2-120DD1E0B8EE}"/>
              </a:ext>
            </a:extLst>
          </p:cNvPr>
          <p:cNvSpPr>
            <a:spLocks noGrp="1"/>
          </p:cNvSpPr>
          <p:nvPr>
            <p:ph sz="half" idx="2"/>
          </p:nvPr>
        </p:nvSpPr>
        <p:spPr>
          <a:xfrm>
            <a:off x="4646613" y="1600200"/>
            <a:ext cx="4037012"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F00B661A-AAC0-99BB-889C-5091A5F09637}"/>
              </a:ext>
            </a:extLst>
          </p:cNvPr>
          <p:cNvSpPr>
            <a:spLocks noGrp="1"/>
          </p:cNvSpPr>
          <p:nvPr>
            <p:ph type="sldNum" idx="10"/>
          </p:nvPr>
        </p:nvSpPr>
        <p:spPr/>
        <p:txBody>
          <a:bodyPr/>
          <a:lstStyle>
            <a:lvl1pPr>
              <a:defRPr/>
            </a:lvl1pPr>
          </a:lstStyle>
          <a:p>
            <a:fld id="{4E234E1A-4DE0-4788-9EC5-B94A7CD3CF78}" type="slidenum">
              <a:rPr lang="it-IT" altLang="it-IT"/>
              <a:pPr/>
              <a:t>‹Nº›</a:t>
            </a:fld>
            <a:endParaRPr lang="it-IT" altLang="it-IT"/>
          </a:p>
        </p:txBody>
      </p:sp>
    </p:spTree>
    <p:extLst>
      <p:ext uri="{BB962C8B-B14F-4D97-AF65-F5344CB8AC3E}">
        <p14:creationId xmlns:p14="http://schemas.microsoft.com/office/powerpoint/2010/main" val="14743295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58936-9947-3133-1D3D-6B4BB07BE049}"/>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4B2FD2F-8868-5795-C11D-72B33D14D78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752377E-BF1D-28BF-B22D-C0F380FA1F29}"/>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BAC9845-5C47-71A7-1166-9981527059F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B45BD5B-DA81-0AD6-6EF4-0445DE5CF4CA}"/>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DFEA2AE8-ECC7-D462-4FAF-A7F0B17E82BE}"/>
              </a:ext>
            </a:extLst>
          </p:cNvPr>
          <p:cNvSpPr>
            <a:spLocks noGrp="1"/>
          </p:cNvSpPr>
          <p:nvPr>
            <p:ph type="sldNum" idx="10"/>
          </p:nvPr>
        </p:nvSpPr>
        <p:spPr/>
        <p:txBody>
          <a:bodyPr/>
          <a:lstStyle>
            <a:lvl1pPr>
              <a:defRPr/>
            </a:lvl1pPr>
          </a:lstStyle>
          <a:p>
            <a:fld id="{DBC5D143-36B7-40E0-B501-30F7542D3352}" type="slidenum">
              <a:rPr lang="it-IT" altLang="it-IT"/>
              <a:pPr/>
              <a:t>‹Nº›</a:t>
            </a:fld>
            <a:endParaRPr lang="it-IT" altLang="it-IT"/>
          </a:p>
        </p:txBody>
      </p:sp>
    </p:spTree>
    <p:extLst>
      <p:ext uri="{BB962C8B-B14F-4D97-AF65-F5344CB8AC3E}">
        <p14:creationId xmlns:p14="http://schemas.microsoft.com/office/powerpoint/2010/main" val="29469650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C9F904-793B-070D-0E82-1641E3AE30D2}"/>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4816DF42-E29B-85E3-A0D0-4D02068A69C2}"/>
              </a:ext>
            </a:extLst>
          </p:cNvPr>
          <p:cNvSpPr>
            <a:spLocks noGrp="1"/>
          </p:cNvSpPr>
          <p:nvPr>
            <p:ph type="sldNum" idx="10"/>
          </p:nvPr>
        </p:nvSpPr>
        <p:spPr/>
        <p:txBody>
          <a:bodyPr/>
          <a:lstStyle>
            <a:lvl1pPr>
              <a:defRPr/>
            </a:lvl1pPr>
          </a:lstStyle>
          <a:p>
            <a:fld id="{BADE7AB8-E2F5-4B65-B7A1-D379ABBCEFBE}" type="slidenum">
              <a:rPr lang="it-IT" altLang="it-IT"/>
              <a:pPr/>
              <a:t>‹Nº›</a:t>
            </a:fld>
            <a:endParaRPr lang="it-IT" altLang="it-IT"/>
          </a:p>
        </p:txBody>
      </p:sp>
    </p:spTree>
    <p:extLst>
      <p:ext uri="{BB962C8B-B14F-4D97-AF65-F5344CB8AC3E}">
        <p14:creationId xmlns:p14="http://schemas.microsoft.com/office/powerpoint/2010/main" val="29816957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AD07842-D8D0-5CFA-977A-D693350A821D}"/>
              </a:ext>
            </a:extLst>
          </p:cNvPr>
          <p:cNvSpPr>
            <a:spLocks noGrp="1"/>
          </p:cNvSpPr>
          <p:nvPr>
            <p:ph type="sldNum" idx="10"/>
          </p:nvPr>
        </p:nvSpPr>
        <p:spPr/>
        <p:txBody>
          <a:bodyPr/>
          <a:lstStyle>
            <a:lvl1pPr>
              <a:defRPr/>
            </a:lvl1pPr>
          </a:lstStyle>
          <a:p>
            <a:fld id="{2A5E63A8-890E-4BD8-B0C8-BDA131075EA8}" type="slidenum">
              <a:rPr lang="it-IT" altLang="it-IT"/>
              <a:pPr/>
              <a:t>‹Nº›</a:t>
            </a:fld>
            <a:endParaRPr lang="it-IT" altLang="it-IT"/>
          </a:p>
        </p:txBody>
      </p:sp>
    </p:spTree>
    <p:extLst>
      <p:ext uri="{BB962C8B-B14F-4D97-AF65-F5344CB8AC3E}">
        <p14:creationId xmlns:p14="http://schemas.microsoft.com/office/powerpoint/2010/main" val="15210111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20FA6F-4899-8782-FC2D-3DC7064FA384}"/>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1E26901-8BF6-7AD7-2318-5C78E336199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B4BAB80-DD1E-8F34-11CD-7AEB032E96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131DF84A-1716-7550-369F-80A81ABB745A}"/>
              </a:ext>
            </a:extLst>
          </p:cNvPr>
          <p:cNvSpPr>
            <a:spLocks noGrp="1"/>
          </p:cNvSpPr>
          <p:nvPr>
            <p:ph type="sldNum" idx="10"/>
          </p:nvPr>
        </p:nvSpPr>
        <p:spPr/>
        <p:txBody>
          <a:bodyPr/>
          <a:lstStyle>
            <a:lvl1pPr>
              <a:defRPr/>
            </a:lvl1pPr>
          </a:lstStyle>
          <a:p>
            <a:fld id="{AC3F2798-1B57-4AE6-91D8-984176CE498F}" type="slidenum">
              <a:rPr lang="it-IT" altLang="it-IT"/>
              <a:pPr/>
              <a:t>‹Nº›</a:t>
            </a:fld>
            <a:endParaRPr lang="it-IT" altLang="it-IT"/>
          </a:p>
        </p:txBody>
      </p:sp>
    </p:spTree>
    <p:extLst>
      <p:ext uri="{BB962C8B-B14F-4D97-AF65-F5344CB8AC3E}">
        <p14:creationId xmlns:p14="http://schemas.microsoft.com/office/powerpoint/2010/main" val="1471020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9964E-FFEE-5A4F-6D9B-95B1E2AF978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1E8ACE8-E75C-0446-B691-0B15B89168C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639E0064-C16A-80BA-A94F-AA7239CB9F22}"/>
              </a:ext>
            </a:extLst>
          </p:cNvPr>
          <p:cNvSpPr>
            <a:spLocks noGrp="1"/>
          </p:cNvSpPr>
          <p:nvPr>
            <p:ph type="sldNum" idx="10"/>
          </p:nvPr>
        </p:nvSpPr>
        <p:spPr/>
        <p:txBody>
          <a:bodyPr/>
          <a:lstStyle>
            <a:lvl1pPr>
              <a:defRPr/>
            </a:lvl1pPr>
          </a:lstStyle>
          <a:p>
            <a:fld id="{1B9B95AA-190C-481D-8A97-C5A431E5DB53}" type="slidenum">
              <a:rPr lang="it-IT" altLang="it-IT"/>
              <a:pPr/>
              <a:t>‹Nº›</a:t>
            </a:fld>
            <a:endParaRPr lang="it-IT" altLang="it-IT"/>
          </a:p>
        </p:txBody>
      </p:sp>
    </p:spTree>
    <p:extLst>
      <p:ext uri="{BB962C8B-B14F-4D97-AF65-F5344CB8AC3E}">
        <p14:creationId xmlns:p14="http://schemas.microsoft.com/office/powerpoint/2010/main" val="41592938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9CA21-4180-2E15-6635-78FBA622583B}"/>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57733AB-7B77-D2DC-A26C-A1B4F4D59BA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117D7C0-9FBA-4E9B-866A-7C50DE8DBE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2ECF8B18-B52F-29FF-2C04-422D55366EEF}"/>
              </a:ext>
            </a:extLst>
          </p:cNvPr>
          <p:cNvSpPr>
            <a:spLocks noGrp="1"/>
          </p:cNvSpPr>
          <p:nvPr>
            <p:ph type="sldNum" idx="10"/>
          </p:nvPr>
        </p:nvSpPr>
        <p:spPr/>
        <p:txBody>
          <a:bodyPr/>
          <a:lstStyle>
            <a:lvl1pPr>
              <a:defRPr/>
            </a:lvl1pPr>
          </a:lstStyle>
          <a:p>
            <a:fld id="{812BADE8-6B3A-49AD-94AA-8AE4E78B6B0B}" type="slidenum">
              <a:rPr lang="it-IT" altLang="it-IT"/>
              <a:pPr/>
              <a:t>‹Nº›</a:t>
            </a:fld>
            <a:endParaRPr lang="it-IT" altLang="it-IT"/>
          </a:p>
        </p:txBody>
      </p:sp>
    </p:spTree>
    <p:extLst>
      <p:ext uri="{BB962C8B-B14F-4D97-AF65-F5344CB8AC3E}">
        <p14:creationId xmlns:p14="http://schemas.microsoft.com/office/powerpoint/2010/main" val="13954945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03C6B2-6FD1-DACE-E835-7D595B6CF5F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3F2F04F-C5F9-49AC-0890-AFEB92BF6AC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1F49EAE0-199A-5E6F-FB64-C3BA1AD44932}"/>
              </a:ext>
            </a:extLst>
          </p:cNvPr>
          <p:cNvSpPr>
            <a:spLocks noGrp="1"/>
          </p:cNvSpPr>
          <p:nvPr>
            <p:ph type="sldNum" idx="10"/>
          </p:nvPr>
        </p:nvSpPr>
        <p:spPr/>
        <p:txBody>
          <a:bodyPr/>
          <a:lstStyle>
            <a:lvl1pPr>
              <a:defRPr/>
            </a:lvl1pPr>
          </a:lstStyle>
          <a:p>
            <a:fld id="{094797BD-D45E-4850-8DE7-2D7C1F148E9E}" type="slidenum">
              <a:rPr lang="it-IT" altLang="it-IT"/>
              <a:pPr/>
              <a:t>‹Nº›</a:t>
            </a:fld>
            <a:endParaRPr lang="it-IT" altLang="it-IT"/>
          </a:p>
        </p:txBody>
      </p:sp>
    </p:spTree>
    <p:extLst>
      <p:ext uri="{BB962C8B-B14F-4D97-AF65-F5344CB8AC3E}">
        <p14:creationId xmlns:p14="http://schemas.microsoft.com/office/powerpoint/2010/main" val="24174419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0E51B70-A30E-3F81-F718-57CF7142A002}"/>
              </a:ext>
            </a:extLst>
          </p:cNvPr>
          <p:cNvSpPr>
            <a:spLocks noGrp="1"/>
          </p:cNvSpPr>
          <p:nvPr>
            <p:ph type="title" orient="vert"/>
          </p:nvPr>
        </p:nvSpPr>
        <p:spPr>
          <a:xfrm>
            <a:off x="6627813" y="277813"/>
            <a:ext cx="2055812" cy="58499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64B2BF6-7D18-12F3-299E-76357FCE1E6F}"/>
              </a:ext>
            </a:extLst>
          </p:cNvPr>
          <p:cNvSpPr>
            <a:spLocks noGrp="1"/>
          </p:cNvSpPr>
          <p:nvPr>
            <p:ph type="body" orient="vert" idx="1"/>
          </p:nvPr>
        </p:nvSpPr>
        <p:spPr>
          <a:xfrm>
            <a:off x="457200" y="277813"/>
            <a:ext cx="6018213" cy="58499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8ED0041-A003-F2B9-77DE-33830F86FED8}"/>
              </a:ext>
            </a:extLst>
          </p:cNvPr>
          <p:cNvSpPr>
            <a:spLocks noGrp="1"/>
          </p:cNvSpPr>
          <p:nvPr>
            <p:ph type="sldNum" idx="10"/>
          </p:nvPr>
        </p:nvSpPr>
        <p:spPr/>
        <p:txBody>
          <a:bodyPr/>
          <a:lstStyle>
            <a:lvl1pPr>
              <a:defRPr/>
            </a:lvl1pPr>
          </a:lstStyle>
          <a:p>
            <a:fld id="{9D4C488C-8D93-4662-8D57-8F354E482EE0}" type="slidenum">
              <a:rPr lang="it-IT" altLang="it-IT"/>
              <a:pPr/>
              <a:t>‹Nº›</a:t>
            </a:fld>
            <a:endParaRPr lang="it-IT" altLang="it-IT"/>
          </a:p>
        </p:txBody>
      </p:sp>
    </p:spTree>
    <p:extLst>
      <p:ext uri="{BB962C8B-B14F-4D97-AF65-F5344CB8AC3E}">
        <p14:creationId xmlns:p14="http://schemas.microsoft.com/office/powerpoint/2010/main" val="110083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2D5BB6-5043-B8A0-751C-32DFF52E0312}"/>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793499E-581C-6EF4-208E-CFE7DC7EE6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028D077B-71CC-1425-3E1F-CBA536D719F2}"/>
              </a:ext>
            </a:extLst>
          </p:cNvPr>
          <p:cNvSpPr>
            <a:spLocks noGrp="1"/>
          </p:cNvSpPr>
          <p:nvPr>
            <p:ph type="sldNum" idx="10"/>
          </p:nvPr>
        </p:nvSpPr>
        <p:spPr/>
        <p:txBody>
          <a:bodyPr/>
          <a:lstStyle>
            <a:lvl1pPr>
              <a:defRPr/>
            </a:lvl1pPr>
          </a:lstStyle>
          <a:p>
            <a:fld id="{C3D0F1EE-A158-4FE8-B2D5-AD16F050DEE7}" type="slidenum">
              <a:rPr lang="it-IT" altLang="it-IT"/>
              <a:pPr/>
              <a:t>‹Nº›</a:t>
            </a:fld>
            <a:endParaRPr lang="it-IT" altLang="it-IT"/>
          </a:p>
        </p:txBody>
      </p:sp>
    </p:spTree>
    <p:extLst>
      <p:ext uri="{BB962C8B-B14F-4D97-AF65-F5344CB8AC3E}">
        <p14:creationId xmlns:p14="http://schemas.microsoft.com/office/powerpoint/2010/main" val="3707766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A34FA6-7E1E-17A4-D788-5C527395F3A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797A706-87EB-9616-3166-91445CA04E77}"/>
              </a:ext>
            </a:extLst>
          </p:cNvPr>
          <p:cNvSpPr>
            <a:spLocks noGrp="1"/>
          </p:cNvSpPr>
          <p:nvPr>
            <p:ph sz="half" idx="1"/>
          </p:nvPr>
        </p:nvSpPr>
        <p:spPr>
          <a:xfrm>
            <a:off x="457200" y="1600200"/>
            <a:ext cx="4037013"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C2EB818-CBD9-0F46-712C-D9A368D8838F}"/>
              </a:ext>
            </a:extLst>
          </p:cNvPr>
          <p:cNvSpPr>
            <a:spLocks noGrp="1"/>
          </p:cNvSpPr>
          <p:nvPr>
            <p:ph sz="half" idx="2"/>
          </p:nvPr>
        </p:nvSpPr>
        <p:spPr>
          <a:xfrm>
            <a:off x="4646613" y="1600200"/>
            <a:ext cx="4037012"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5D5F6530-952F-5581-1938-0A6C31E6E6C9}"/>
              </a:ext>
            </a:extLst>
          </p:cNvPr>
          <p:cNvSpPr>
            <a:spLocks noGrp="1"/>
          </p:cNvSpPr>
          <p:nvPr>
            <p:ph type="sldNum" idx="10"/>
          </p:nvPr>
        </p:nvSpPr>
        <p:spPr/>
        <p:txBody>
          <a:bodyPr/>
          <a:lstStyle>
            <a:lvl1pPr>
              <a:defRPr/>
            </a:lvl1pPr>
          </a:lstStyle>
          <a:p>
            <a:fld id="{C6C7665B-FBD6-46D0-9533-A95B155FD6B9}" type="slidenum">
              <a:rPr lang="it-IT" altLang="it-IT"/>
              <a:pPr/>
              <a:t>‹Nº›</a:t>
            </a:fld>
            <a:endParaRPr lang="it-IT" altLang="it-IT"/>
          </a:p>
        </p:txBody>
      </p:sp>
    </p:spTree>
    <p:extLst>
      <p:ext uri="{BB962C8B-B14F-4D97-AF65-F5344CB8AC3E}">
        <p14:creationId xmlns:p14="http://schemas.microsoft.com/office/powerpoint/2010/main" val="1434125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B48246-FE54-86E6-8458-FEDDCE051D74}"/>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89B4C69-7FC5-0987-DD13-7F7EC43C57F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6A45CD2-40AB-BD11-F37B-5BC76F396942}"/>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83B8273-5005-8654-45A3-6E67DC95100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7F1F1FD-D0F2-4392-E35B-961217990BCC}"/>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2FDDA6ED-6E38-275C-9893-22650519ED46}"/>
              </a:ext>
            </a:extLst>
          </p:cNvPr>
          <p:cNvSpPr>
            <a:spLocks noGrp="1"/>
          </p:cNvSpPr>
          <p:nvPr>
            <p:ph type="sldNum" idx="10"/>
          </p:nvPr>
        </p:nvSpPr>
        <p:spPr/>
        <p:txBody>
          <a:bodyPr/>
          <a:lstStyle>
            <a:lvl1pPr>
              <a:defRPr/>
            </a:lvl1pPr>
          </a:lstStyle>
          <a:p>
            <a:fld id="{6EFA43E3-2093-4A67-9091-8CF2BDBCA130}" type="slidenum">
              <a:rPr lang="it-IT" altLang="it-IT"/>
              <a:pPr/>
              <a:t>‹Nº›</a:t>
            </a:fld>
            <a:endParaRPr lang="it-IT" altLang="it-IT"/>
          </a:p>
        </p:txBody>
      </p:sp>
    </p:spTree>
    <p:extLst>
      <p:ext uri="{BB962C8B-B14F-4D97-AF65-F5344CB8AC3E}">
        <p14:creationId xmlns:p14="http://schemas.microsoft.com/office/powerpoint/2010/main" val="2019042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D45EB7-9363-6076-D62F-F1ED33E77F18}"/>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BD15A784-46A2-F467-0FDC-A2457AD2A02B}"/>
              </a:ext>
            </a:extLst>
          </p:cNvPr>
          <p:cNvSpPr>
            <a:spLocks noGrp="1"/>
          </p:cNvSpPr>
          <p:nvPr>
            <p:ph type="sldNum" idx="10"/>
          </p:nvPr>
        </p:nvSpPr>
        <p:spPr/>
        <p:txBody>
          <a:bodyPr/>
          <a:lstStyle>
            <a:lvl1pPr>
              <a:defRPr/>
            </a:lvl1pPr>
          </a:lstStyle>
          <a:p>
            <a:fld id="{19D3AF48-0F55-403B-B7C1-42162F54A5D3}" type="slidenum">
              <a:rPr lang="it-IT" altLang="it-IT"/>
              <a:pPr/>
              <a:t>‹Nº›</a:t>
            </a:fld>
            <a:endParaRPr lang="it-IT" altLang="it-IT"/>
          </a:p>
        </p:txBody>
      </p:sp>
    </p:spTree>
    <p:extLst>
      <p:ext uri="{BB962C8B-B14F-4D97-AF65-F5344CB8AC3E}">
        <p14:creationId xmlns:p14="http://schemas.microsoft.com/office/powerpoint/2010/main" val="3775944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DC11AA6-CFC1-381C-AB06-44A509A7A412}"/>
              </a:ext>
            </a:extLst>
          </p:cNvPr>
          <p:cNvSpPr>
            <a:spLocks noGrp="1"/>
          </p:cNvSpPr>
          <p:nvPr>
            <p:ph type="sldNum" idx="10"/>
          </p:nvPr>
        </p:nvSpPr>
        <p:spPr/>
        <p:txBody>
          <a:bodyPr/>
          <a:lstStyle>
            <a:lvl1pPr>
              <a:defRPr/>
            </a:lvl1pPr>
          </a:lstStyle>
          <a:p>
            <a:fld id="{FDA05D1B-9C25-473F-BD1D-92AD21B7DAF9}" type="slidenum">
              <a:rPr lang="it-IT" altLang="it-IT"/>
              <a:pPr/>
              <a:t>‹Nº›</a:t>
            </a:fld>
            <a:endParaRPr lang="it-IT" altLang="it-IT"/>
          </a:p>
        </p:txBody>
      </p:sp>
    </p:spTree>
    <p:extLst>
      <p:ext uri="{BB962C8B-B14F-4D97-AF65-F5344CB8AC3E}">
        <p14:creationId xmlns:p14="http://schemas.microsoft.com/office/powerpoint/2010/main" val="3437019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790442-0847-0326-CB4F-AAA953ED8CDC}"/>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8A90B5D-CBB9-E382-A289-9885AB8E23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FC62A04-AD16-1586-677B-6721F2393B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E3180321-F26F-8597-C821-07249CFD1400}"/>
              </a:ext>
            </a:extLst>
          </p:cNvPr>
          <p:cNvSpPr>
            <a:spLocks noGrp="1"/>
          </p:cNvSpPr>
          <p:nvPr>
            <p:ph type="sldNum" idx="10"/>
          </p:nvPr>
        </p:nvSpPr>
        <p:spPr/>
        <p:txBody>
          <a:bodyPr/>
          <a:lstStyle>
            <a:lvl1pPr>
              <a:defRPr/>
            </a:lvl1pPr>
          </a:lstStyle>
          <a:p>
            <a:fld id="{A38EA74A-6EEF-4C03-9085-91B712DEF042}" type="slidenum">
              <a:rPr lang="it-IT" altLang="it-IT"/>
              <a:pPr/>
              <a:t>‹Nº›</a:t>
            </a:fld>
            <a:endParaRPr lang="it-IT" altLang="it-IT"/>
          </a:p>
        </p:txBody>
      </p:sp>
    </p:spTree>
    <p:extLst>
      <p:ext uri="{BB962C8B-B14F-4D97-AF65-F5344CB8AC3E}">
        <p14:creationId xmlns:p14="http://schemas.microsoft.com/office/powerpoint/2010/main" val="268899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545468-D69B-AD1E-CB27-DD0A907779F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A506F36-1DFD-9F89-345B-2D08E55D04A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A05714DD-23C8-0BBA-D194-B5F68059EC05}"/>
              </a:ext>
            </a:extLst>
          </p:cNvPr>
          <p:cNvSpPr>
            <a:spLocks noGrp="1"/>
          </p:cNvSpPr>
          <p:nvPr>
            <p:ph type="sldNum" idx="10"/>
          </p:nvPr>
        </p:nvSpPr>
        <p:spPr/>
        <p:txBody>
          <a:bodyPr/>
          <a:lstStyle>
            <a:lvl1pPr>
              <a:defRPr/>
            </a:lvl1pPr>
          </a:lstStyle>
          <a:p>
            <a:fld id="{4377652F-C180-4C79-A364-62949A780F73}" type="slidenum">
              <a:rPr lang="it-IT" altLang="it-IT"/>
              <a:pPr/>
              <a:t>‹Nº›</a:t>
            </a:fld>
            <a:endParaRPr lang="it-IT" altLang="it-IT"/>
          </a:p>
        </p:txBody>
      </p:sp>
    </p:spTree>
    <p:extLst>
      <p:ext uri="{BB962C8B-B14F-4D97-AF65-F5344CB8AC3E}">
        <p14:creationId xmlns:p14="http://schemas.microsoft.com/office/powerpoint/2010/main" val="3767417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0DDCF-DDC1-E132-104F-B1F1CFF8BD06}"/>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040D26B-E2CF-364B-DBE3-67D7931D237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015F9A5-377B-B0FD-ADC0-9B64C019E61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3C70B4A2-3276-5DFE-5A1E-220CEC7BA969}"/>
              </a:ext>
            </a:extLst>
          </p:cNvPr>
          <p:cNvSpPr>
            <a:spLocks noGrp="1"/>
          </p:cNvSpPr>
          <p:nvPr>
            <p:ph type="sldNum" idx="10"/>
          </p:nvPr>
        </p:nvSpPr>
        <p:spPr/>
        <p:txBody>
          <a:bodyPr/>
          <a:lstStyle>
            <a:lvl1pPr>
              <a:defRPr/>
            </a:lvl1pPr>
          </a:lstStyle>
          <a:p>
            <a:fld id="{9C84E9D0-D489-4B98-909B-5101BB5C8554}" type="slidenum">
              <a:rPr lang="it-IT" altLang="it-IT"/>
              <a:pPr/>
              <a:t>‹Nº›</a:t>
            </a:fld>
            <a:endParaRPr lang="it-IT" altLang="it-IT"/>
          </a:p>
        </p:txBody>
      </p:sp>
    </p:spTree>
    <p:extLst>
      <p:ext uri="{BB962C8B-B14F-4D97-AF65-F5344CB8AC3E}">
        <p14:creationId xmlns:p14="http://schemas.microsoft.com/office/powerpoint/2010/main" val="4199151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ECB6A1-3BE1-F8C5-CB1E-AD99626FA0E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73D0C79-761A-C9B3-769D-8E599A8AA7A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1FC6AB74-0758-8B13-9FE2-427D8B22FC60}"/>
              </a:ext>
            </a:extLst>
          </p:cNvPr>
          <p:cNvSpPr>
            <a:spLocks noGrp="1"/>
          </p:cNvSpPr>
          <p:nvPr>
            <p:ph type="sldNum" idx="10"/>
          </p:nvPr>
        </p:nvSpPr>
        <p:spPr/>
        <p:txBody>
          <a:bodyPr/>
          <a:lstStyle>
            <a:lvl1pPr>
              <a:defRPr/>
            </a:lvl1pPr>
          </a:lstStyle>
          <a:p>
            <a:fld id="{71D593DF-E860-41C1-BAE7-CFF42D259C56}" type="slidenum">
              <a:rPr lang="it-IT" altLang="it-IT"/>
              <a:pPr/>
              <a:t>‹Nº›</a:t>
            </a:fld>
            <a:endParaRPr lang="it-IT" altLang="it-IT"/>
          </a:p>
        </p:txBody>
      </p:sp>
    </p:spTree>
    <p:extLst>
      <p:ext uri="{BB962C8B-B14F-4D97-AF65-F5344CB8AC3E}">
        <p14:creationId xmlns:p14="http://schemas.microsoft.com/office/powerpoint/2010/main" val="1254206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4D81ACD-4007-6EBF-18ED-B4812A22419F}"/>
              </a:ext>
            </a:extLst>
          </p:cNvPr>
          <p:cNvSpPr>
            <a:spLocks noGrp="1"/>
          </p:cNvSpPr>
          <p:nvPr>
            <p:ph type="title" orient="vert"/>
          </p:nvPr>
        </p:nvSpPr>
        <p:spPr>
          <a:xfrm>
            <a:off x="6627813" y="277813"/>
            <a:ext cx="2055812" cy="58499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D2A384C-CAFB-3516-CB16-D671DE24AEF0}"/>
              </a:ext>
            </a:extLst>
          </p:cNvPr>
          <p:cNvSpPr>
            <a:spLocks noGrp="1"/>
          </p:cNvSpPr>
          <p:nvPr>
            <p:ph type="body" orient="vert" idx="1"/>
          </p:nvPr>
        </p:nvSpPr>
        <p:spPr>
          <a:xfrm>
            <a:off x="457200" y="277813"/>
            <a:ext cx="6018213" cy="58499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3C12A3A7-F0AD-67C3-BF51-C682C76058F0}"/>
              </a:ext>
            </a:extLst>
          </p:cNvPr>
          <p:cNvSpPr>
            <a:spLocks noGrp="1"/>
          </p:cNvSpPr>
          <p:nvPr>
            <p:ph type="sldNum" idx="10"/>
          </p:nvPr>
        </p:nvSpPr>
        <p:spPr/>
        <p:txBody>
          <a:bodyPr/>
          <a:lstStyle>
            <a:lvl1pPr>
              <a:defRPr/>
            </a:lvl1pPr>
          </a:lstStyle>
          <a:p>
            <a:fld id="{DB4D7071-6B4D-459B-997D-0E6824E02289}" type="slidenum">
              <a:rPr lang="it-IT" altLang="it-IT"/>
              <a:pPr/>
              <a:t>‹Nº›</a:t>
            </a:fld>
            <a:endParaRPr lang="it-IT" altLang="it-IT"/>
          </a:p>
        </p:txBody>
      </p:sp>
    </p:spTree>
    <p:extLst>
      <p:ext uri="{BB962C8B-B14F-4D97-AF65-F5344CB8AC3E}">
        <p14:creationId xmlns:p14="http://schemas.microsoft.com/office/powerpoint/2010/main" val="2223360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CE72C8-103C-8B05-0733-7C57E4F0EDFD}"/>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E03696F-EBDC-A4C7-C8C8-58EFD649974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C8C9C867-F243-288E-B15D-F9D54F11EDE7}"/>
              </a:ext>
            </a:extLst>
          </p:cNvPr>
          <p:cNvSpPr>
            <a:spLocks noGrp="1"/>
          </p:cNvSpPr>
          <p:nvPr>
            <p:ph type="sldNum" idx="10"/>
          </p:nvPr>
        </p:nvSpPr>
        <p:spPr/>
        <p:txBody>
          <a:bodyPr/>
          <a:lstStyle>
            <a:lvl1pPr>
              <a:defRPr/>
            </a:lvl1pPr>
          </a:lstStyle>
          <a:p>
            <a:fld id="{55C41E65-4678-4B38-A45C-880642EDDC56}" type="slidenum">
              <a:rPr lang="it-IT" altLang="it-IT"/>
              <a:pPr/>
              <a:t>‹Nº›</a:t>
            </a:fld>
            <a:endParaRPr lang="it-IT" altLang="it-IT"/>
          </a:p>
        </p:txBody>
      </p:sp>
    </p:spTree>
    <p:extLst>
      <p:ext uri="{BB962C8B-B14F-4D97-AF65-F5344CB8AC3E}">
        <p14:creationId xmlns:p14="http://schemas.microsoft.com/office/powerpoint/2010/main" val="3093453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ECDC5F-74AB-A86B-FC13-3AA173BE96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C74BA95-E073-8757-1D50-FCBB9E0183A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B6F73833-938A-D855-6400-4981AD48577B}"/>
              </a:ext>
            </a:extLst>
          </p:cNvPr>
          <p:cNvSpPr>
            <a:spLocks noGrp="1"/>
          </p:cNvSpPr>
          <p:nvPr>
            <p:ph type="sldNum" idx="10"/>
          </p:nvPr>
        </p:nvSpPr>
        <p:spPr/>
        <p:txBody>
          <a:bodyPr/>
          <a:lstStyle>
            <a:lvl1pPr>
              <a:defRPr/>
            </a:lvl1pPr>
          </a:lstStyle>
          <a:p>
            <a:fld id="{9CFBCACA-5407-46E1-8862-A4866211B4E1}" type="slidenum">
              <a:rPr lang="it-IT" altLang="it-IT"/>
              <a:pPr/>
              <a:t>‹Nº›</a:t>
            </a:fld>
            <a:endParaRPr lang="it-IT" altLang="it-IT"/>
          </a:p>
        </p:txBody>
      </p:sp>
    </p:spTree>
    <p:extLst>
      <p:ext uri="{BB962C8B-B14F-4D97-AF65-F5344CB8AC3E}">
        <p14:creationId xmlns:p14="http://schemas.microsoft.com/office/powerpoint/2010/main" val="4146843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88D697-A6C7-3194-1D19-D4931A362D78}"/>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ECEBF0-75EA-6078-8D11-F1ADEF46E1A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CE96941C-FA66-A521-84DC-F1CC4B656751}"/>
              </a:ext>
            </a:extLst>
          </p:cNvPr>
          <p:cNvSpPr>
            <a:spLocks noGrp="1"/>
          </p:cNvSpPr>
          <p:nvPr>
            <p:ph type="sldNum" idx="10"/>
          </p:nvPr>
        </p:nvSpPr>
        <p:spPr/>
        <p:txBody>
          <a:bodyPr/>
          <a:lstStyle>
            <a:lvl1pPr>
              <a:defRPr/>
            </a:lvl1pPr>
          </a:lstStyle>
          <a:p>
            <a:fld id="{5800319F-B5AD-44E0-BEC5-C62A61F3E7EC}" type="slidenum">
              <a:rPr lang="it-IT" altLang="it-IT"/>
              <a:pPr/>
              <a:t>‹Nº›</a:t>
            </a:fld>
            <a:endParaRPr lang="it-IT" altLang="it-IT"/>
          </a:p>
        </p:txBody>
      </p:sp>
    </p:spTree>
    <p:extLst>
      <p:ext uri="{BB962C8B-B14F-4D97-AF65-F5344CB8AC3E}">
        <p14:creationId xmlns:p14="http://schemas.microsoft.com/office/powerpoint/2010/main" val="194669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ABB426-58A6-EF2D-7EB8-0B384D2E67C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1260C8A-0373-34C2-8EA5-B6D968A74D2D}"/>
              </a:ext>
            </a:extLst>
          </p:cNvPr>
          <p:cNvSpPr>
            <a:spLocks noGrp="1"/>
          </p:cNvSpPr>
          <p:nvPr>
            <p:ph sz="half" idx="1"/>
          </p:nvPr>
        </p:nvSpPr>
        <p:spPr>
          <a:xfrm>
            <a:off x="457200" y="1600200"/>
            <a:ext cx="4037013"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004ADE1-D263-6BFE-E4B7-28456E50DE5B}"/>
              </a:ext>
            </a:extLst>
          </p:cNvPr>
          <p:cNvSpPr>
            <a:spLocks noGrp="1"/>
          </p:cNvSpPr>
          <p:nvPr>
            <p:ph sz="half" idx="2"/>
          </p:nvPr>
        </p:nvSpPr>
        <p:spPr>
          <a:xfrm>
            <a:off x="4646613" y="1600200"/>
            <a:ext cx="4037012"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1D3A5BEE-9C06-8054-1424-EA8330EEC603}"/>
              </a:ext>
            </a:extLst>
          </p:cNvPr>
          <p:cNvSpPr>
            <a:spLocks noGrp="1"/>
          </p:cNvSpPr>
          <p:nvPr>
            <p:ph type="sldNum" idx="10"/>
          </p:nvPr>
        </p:nvSpPr>
        <p:spPr/>
        <p:txBody>
          <a:bodyPr/>
          <a:lstStyle>
            <a:lvl1pPr>
              <a:defRPr/>
            </a:lvl1pPr>
          </a:lstStyle>
          <a:p>
            <a:fld id="{91C69209-BA82-404F-A556-6054F0DA28EC}" type="slidenum">
              <a:rPr lang="it-IT" altLang="it-IT"/>
              <a:pPr/>
              <a:t>‹Nº›</a:t>
            </a:fld>
            <a:endParaRPr lang="it-IT" altLang="it-IT"/>
          </a:p>
        </p:txBody>
      </p:sp>
    </p:spTree>
    <p:extLst>
      <p:ext uri="{BB962C8B-B14F-4D97-AF65-F5344CB8AC3E}">
        <p14:creationId xmlns:p14="http://schemas.microsoft.com/office/powerpoint/2010/main" val="3642004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962FCF-3F7F-8384-579D-AEDE4E3CEDC4}"/>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5224CB4-6878-9DF6-7C12-9DA81703026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CBF81C8-1ED4-DB7E-EB13-8D5346E04F2D}"/>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8315F30-6401-D0A5-AE41-33E79AF3589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41E61A3-516F-0C66-1603-BC5544A891BE}"/>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144EE027-0B34-3698-888E-AD46F506473C}"/>
              </a:ext>
            </a:extLst>
          </p:cNvPr>
          <p:cNvSpPr>
            <a:spLocks noGrp="1"/>
          </p:cNvSpPr>
          <p:nvPr>
            <p:ph type="sldNum" idx="10"/>
          </p:nvPr>
        </p:nvSpPr>
        <p:spPr/>
        <p:txBody>
          <a:bodyPr/>
          <a:lstStyle>
            <a:lvl1pPr>
              <a:defRPr/>
            </a:lvl1pPr>
          </a:lstStyle>
          <a:p>
            <a:fld id="{BED8203A-84B8-41B2-9C00-CD6C74397E8D}" type="slidenum">
              <a:rPr lang="it-IT" altLang="it-IT"/>
              <a:pPr/>
              <a:t>‹Nº›</a:t>
            </a:fld>
            <a:endParaRPr lang="it-IT" altLang="it-IT"/>
          </a:p>
        </p:txBody>
      </p:sp>
    </p:spTree>
    <p:extLst>
      <p:ext uri="{BB962C8B-B14F-4D97-AF65-F5344CB8AC3E}">
        <p14:creationId xmlns:p14="http://schemas.microsoft.com/office/powerpoint/2010/main" val="3312842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A71A23-DF0E-0BF8-B3C1-32B28B7DF3B1}"/>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0D5407EE-084A-C3EC-666B-3CCBDBB444C6}"/>
              </a:ext>
            </a:extLst>
          </p:cNvPr>
          <p:cNvSpPr>
            <a:spLocks noGrp="1"/>
          </p:cNvSpPr>
          <p:nvPr>
            <p:ph type="sldNum" idx="10"/>
          </p:nvPr>
        </p:nvSpPr>
        <p:spPr/>
        <p:txBody>
          <a:bodyPr/>
          <a:lstStyle>
            <a:lvl1pPr>
              <a:defRPr/>
            </a:lvl1pPr>
          </a:lstStyle>
          <a:p>
            <a:fld id="{6DA66B62-02BE-4E3B-B3FF-9C3B69D31E4C}" type="slidenum">
              <a:rPr lang="it-IT" altLang="it-IT"/>
              <a:pPr/>
              <a:t>‹Nº›</a:t>
            </a:fld>
            <a:endParaRPr lang="it-IT" altLang="it-IT"/>
          </a:p>
        </p:txBody>
      </p:sp>
    </p:spTree>
    <p:extLst>
      <p:ext uri="{BB962C8B-B14F-4D97-AF65-F5344CB8AC3E}">
        <p14:creationId xmlns:p14="http://schemas.microsoft.com/office/powerpoint/2010/main" val="2378716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EB5BAF1-55FB-AE21-A490-0B8849715E08}"/>
              </a:ext>
            </a:extLst>
          </p:cNvPr>
          <p:cNvSpPr>
            <a:spLocks noGrp="1"/>
          </p:cNvSpPr>
          <p:nvPr>
            <p:ph type="sldNum" idx="10"/>
          </p:nvPr>
        </p:nvSpPr>
        <p:spPr/>
        <p:txBody>
          <a:bodyPr/>
          <a:lstStyle>
            <a:lvl1pPr>
              <a:defRPr/>
            </a:lvl1pPr>
          </a:lstStyle>
          <a:p>
            <a:fld id="{A237C816-88FC-4CF5-B4B1-DFADE1BDF89D}" type="slidenum">
              <a:rPr lang="it-IT" altLang="it-IT"/>
              <a:pPr/>
              <a:t>‹Nº›</a:t>
            </a:fld>
            <a:endParaRPr lang="it-IT" altLang="it-IT"/>
          </a:p>
        </p:txBody>
      </p:sp>
    </p:spTree>
    <p:extLst>
      <p:ext uri="{BB962C8B-B14F-4D97-AF65-F5344CB8AC3E}">
        <p14:creationId xmlns:p14="http://schemas.microsoft.com/office/powerpoint/2010/main" val="109500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D3BB77-E76F-F8D2-7FEE-D3C501FAD5F6}"/>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793B12E-2372-AFFA-5397-D2AE3BA7614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3BE29EFC-8F77-2E85-BDF9-6B18F24B3BEB}"/>
              </a:ext>
            </a:extLst>
          </p:cNvPr>
          <p:cNvSpPr>
            <a:spLocks noGrp="1"/>
          </p:cNvSpPr>
          <p:nvPr>
            <p:ph type="sldNum" idx="10"/>
          </p:nvPr>
        </p:nvSpPr>
        <p:spPr/>
        <p:txBody>
          <a:bodyPr/>
          <a:lstStyle>
            <a:lvl1pPr>
              <a:defRPr/>
            </a:lvl1pPr>
          </a:lstStyle>
          <a:p>
            <a:fld id="{E4EA364E-941D-4ECA-99F4-65494D91A224}" type="slidenum">
              <a:rPr lang="it-IT" altLang="it-IT"/>
              <a:pPr/>
              <a:t>‹Nº›</a:t>
            </a:fld>
            <a:endParaRPr lang="it-IT" altLang="it-IT"/>
          </a:p>
        </p:txBody>
      </p:sp>
    </p:spTree>
    <p:extLst>
      <p:ext uri="{BB962C8B-B14F-4D97-AF65-F5344CB8AC3E}">
        <p14:creationId xmlns:p14="http://schemas.microsoft.com/office/powerpoint/2010/main" val="1878186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E9F6CB-CB81-D699-EA72-FB9FD5248F9E}"/>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1DF002B-6BA5-2DA0-139B-F53F0D02BC9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CD47621-64F3-FCA9-F923-71843123E59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0DA077C3-EF44-FACA-5FC9-8FB034620089}"/>
              </a:ext>
            </a:extLst>
          </p:cNvPr>
          <p:cNvSpPr>
            <a:spLocks noGrp="1"/>
          </p:cNvSpPr>
          <p:nvPr>
            <p:ph type="sldNum" idx="10"/>
          </p:nvPr>
        </p:nvSpPr>
        <p:spPr/>
        <p:txBody>
          <a:bodyPr/>
          <a:lstStyle>
            <a:lvl1pPr>
              <a:defRPr/>
            </a:lvl1pPr>
          </a:lstStyle>
          <a:p>
            <a:fld id="{67A1F34E-2AFE-4DB1-BB21-DDA921ADFA7C}" type="slidenum">
              <a:rPr lang="it-IT" altLang="it-IT"/>
              <a:pPr/>
              <a:t>‹Nº›</a:t>
            </a:fld>
            <a:endParaRPr lang="it-IT" altLang="it-IT"/>
          </a:p>
        </p:txBody>
      </p:sp>
    </p:spTree>
    <p:extLst>
      <p:ext uri="{BB962C8B-B14F-4D97-AF65-F5344CB8AC3E}">
        <p14:creationId xmlns:p14="http://schemas.microsoft.com/office/powerpoint/2010/main" val="702481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39F46F-2E54-23A5-B848-D9474DDC524E}"/>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8E5576F-F53A-6C74-3C75-163A3BE354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1D77F58-71BA-0E4D-C198-4F290ED4DF0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0B606614-8989-F744-BC4B-F73311FC0582}"/>
              </a:ext>
            </a:extLst>
          </p:cNvPr>
          <p:cNvSpPr>
            <a:spLocks noGrp="1"/>
          </p:cNvSpPr>
          <p:nvPr>
            <p:ph type="sldNum" idx="10"/>
          </p:nvPr>
        </p:nvSpPr>
        <p:spPr/>
        <p:txBody>
          <a:bodyPr/>
          <a:lstStyle>
            <a:lvl1pPr>
              <a:defRPr/>
            </a:lvl1pPr>
          </a:lstStyle>
          <a:p>
            <a:fld id="{DFE9BA4B-6886-4301-9533-6F0245DFAAEA}" type="slidenum">
              <a:rPr lang="it-IT" altLang="it-IT"/>
              <a:pPr/>
              <a:t>‹Nº›</a:t>
            </a:fld>
            <a:endParaRPr lang="it-IT" altLang="it-IT"/>
          </a:p>
        </p:txBody>
      </p:sp>
    </p:spTree>
    <p:extLst>
      <p:ext uri="{BB962C8B-B14F-4D97-AF65-F5344CB8AC3E}">
        <p14:creationId xmlns:p14="http://schemas.microsoft.com/office/powerpoint/2010/main" val="230401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E92B2E-440E-C7C3-97EF-62D3ED39582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2E88DCA-1215-77F2-F6D8-DA90BEAC84D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5B0E5B65-EA7A-951B-24C5-3AF20F5690A0}"/>
              </a:ext>
            </a:extLst>
          </p:cNvPr>
          <p:cNvSpPr>
            <a:spLocks noGrp="1"/>
          </p:cNvSpPr>
          <p:nvPr>
            <p:ph type="sldNum" idx="10"/>
          </p:nvPr>
        </p:nvSpPr>
        <p:spPr/>
        <p:txBody>
          <a:bodyPr/>
          <a:lstStyle>
            <a:lvl1pPr>
              <a:defRPr/>
            </a:lvl1pPr>
          </a:lstStyle>
          <a:p>
            <a:fld id="{7B4CFE5A-948B-4B0A-B757-85DBB3A4D022}" type="slidenum">
              <a:rPr lang="it-IT" altLang="it-IT"/>
              <a:pPr/>
              <a:t>‹Nº›</a:t>
            </a:fld>
            <a:endParaRPr lang="it-IT" altLang="it-IT"/>
          </a:p>
        </p:txBody>
      </p:sp>
    </p:spTree>
    <p:extLst>
      <p:ext uri="{BB962C8B-B14F-4D97-AF65-F5344CB8AC3E}">
        <p14:creationId xmlns:p14="http://schemas.microsoft.com/office/powerpoint/2010/main" val="1156623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154B986-DC87-1C14-D56F-515A6CA1DBAA}"/>
              </a:ext>
            </a:extLst>
          </p:cNvPr>
          <p:cNvSpPr>
            <a:spLocks noGrp="1"/>
          </p:cNvSpPr>
          <p:nvPr>
            <p:ph type="title" orient="vert"/>
          </p:nvPr>
        </p:nvSpPr>
        <p:spPr>
          <a:xfrm>
            <a:off x="6627813" y="277813"/>
            <a:ext cx="2055812" cy="58499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3019E79-9BC8-8AB1-CE0E-5112C64BC6EA}"/>
              </a:ext>
            </a:extLst>
          </p:cNvPr>
          <p:cNvSpPr>
            <a:spLocks noGrp="1"/>
          </p:cNvSpPr>
          <p:nvPr>
            <p:ph type="body" orient="vert" idx="1"/>
          </p:nvPr>
        </p:nvSpPr>
        <p:spPr>
          <a:xfrm>
            <a:off x="457200" y="277813"/>
            <a:ext cx="6018213" cy="58499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B374B7BD-D2E7-1BDC-CA19-8E76DBE01036}"/>
              </a:ext>
            </a:extLst>
          </p:cNvPr>
          <p:cNvSpPr>
            <a:spLocks noGrp="1"/>
          </p:cNvSpPr>
          <p:nvPr>
            <p:ph type="sldNum" idx="10"/>
          </p:nvPr>
        </p:nvSpPr>
        <p:spPr/>
        <p:txBody>
          <a:bodyPr/>
          <a:lstStyle>
            <a:lvl1pPr>
              <a:defRPr/>
            </a:lvl1pPr>
          </a:lstStyle>
          <a:p>
            <a:fld id="{25A4F197-2AA4-4E08-B0DF-23269BB949E4}" type="slidenum">
              <a:rPr lang="it-IT" altLang="it-IT"/>
              <a:pPr/>
              <a:t>‹Nº›</a:t>
            </a:fld>
            <a:endParaRPr lang="it-IT" altLang="it-IT"/>
          </a:p>
        </p:txBody>
      </p:sp>
    </p:spTree>
    <p:extLst>
      <p:ext uri="{BB962C8B-B14F-4D97-AF65-F5344CB8AC3E}">
        <p14:creationId xmlns:p14="http://schemas.microsoft.com/office/powerpoint/2010/main" val="303138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3AC292-AF91-C000-521B-A2F36A2201CB}"/>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BCA4BA2-4119-FBB5-ABF4-48C4401027A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B75F668A-CF6C-67DE-0AB2-C9BA99AB1AAE}"/>
              </a:ext>
            </a:extLst>
          </p:cNvPr>
          <p:cNvSpPr>
            <a:spLocks noGrp="1"/>
          </p:cNvSpPr>
          <p:nvPr>
            <p:ph type="sldNum" idx="10"/>
          </p:nvPr>
        </p:nvSpPr>
        <p:spPr/>
        <p:txBody>
          <a:bodyPr/>
          <a:lstStyle>
            <a:lvl1pPr>
              <a:defRPr/>
            </a:lvl1pPr>
          </a:lstStyle>
          <a:p>
            <a:fld id="{B64EA305-F799-47C3-B1C1-18654AB90DA4}" type="slidenum">
              <a:rPr lang="it-IT" altLang="it-IT"/>
              <a:pPr/>
              <a:t>‹Nº›</a:t>
            </a:fld>
            <a:endParaRPr lang="it-IT" altLang="it-IT"/>
          </a:p>
        </p:txBody>
      </p:sp>
    </p:spTree>
    <p:extLst>
      <p:ext uri="{BB962C8B-B14F-4D97-AF65-F5344CB8AC3E}">
        <p14:creationId xmlns:p14="http://schemas.microsoft.com/office/powerpoint/2010/main" val="3244634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E1BA93-710F-3948-DBCC-730A75CCFF6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5C55A5-3841-1C61-BEA6-6BBE17C3B03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7D965FF7-92A6-3B46-DCF3-ACDB5D054A27}"/>
              </a:ext>
            </a:extLst>
          </p:cNvPr>
          <p:cNvSpPr>
            <a:spLocks noGrp="1"/>
          </p:cNvSpPr>
          <p:nvPr>
            <p:ph type="sldNum" idx="10"/>
          </p:nvPr>
        </p:nvSpPr>
        <p:spPr/>
        <p:txBody>
          <a:bodyPr/>
          <a:lstStyle>
            <a:lvl1pPr>
              <a:defRPr/>
            </a:lvl1pPr>
          </a:lstStyle>
          <a:p>
            <a:fld id="{DE68AFE5-A2FF-4655-B5B0-C016D413A215}" type="slidenum">
              <a:rPr lang="it-IT" altLang="it-IT"/>
              <a:pPr/>
              <a:t>‹Nº›</a:t>
            </a:fld>
            <a:endParaRPr lang="it-IT" altLang="it-IT"/>
          </a:p>
        </p:txBody>
      </p:sp>
    </p:spTree>
    <p:extLst>
      <p:ext uri="{BB962C8B-B14F-4D97-AF65-F5344CB8AC3E}">
        <p14:creationId xmlns:p14="http://schemas.microsoft.com/office/powerpoint/2010/main" val="2608513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12D75-8D26-0488-6C5B-1986DA588111}"/>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871A1B9-31F9-995F-A4E4-AA064E0E202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6100C974-09B3-CDC5-C1B0-E98F64D96495}"/>
              </a:ext>
            </a:extLst>
          </p:cNvPr>
          <p:cNvSpPr>
            <a:spLocks noGrp="1"/>
          </p:cNvSpPr>
          <p:nvPr>
            <p:ph type="sldNum" idx="10"/>
          </p:nvPr>
        </p:nvSpPr>
        <p:spPr/>
        <p:txBody>
          <a:bodyPr/>
          <a:lstStyle>
            <a:lvl1pPr>
              <a:defRPr/>
            </a:lvl1pPr>
          </a:lstStyle>
          <a:p>
            <a:fld id="{5526DF9F-B35E-4E02-839C-082792EE5492}" type="slidenum">
              <a:rPr lang="it-IT" altLang="it-IT"/>
              <a:pPr/>
              <a:t>‹Nº›</a:t>
            </a:fld>
            <a:endParaRPr lang="it-IT" altLang="it-IT"/>
          </a:p>
        </p:txBody>
      </p:sp>
    </p:spTree>
    <p:extLst>
      <p:ext uri="{BB962C8B-B14F-4D97-AF65-F5344CB8AC3E}">
        <p14:creationId xmlns:p14="http://schemas.microsoft.com/office/powerpoint/2010/main" val="334327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2102E5-08ED-BE47-74C4-9D56CB81FF5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F08E498-4AC1-0A3D-4556-E52755231442}"/>
              </a:ext>
            </a:extLst>
          </p:cNvPr>
          <p:cNvSpPr>
            <a:spLocks noGrp="1"/>
          </p:cNvSpPr>
          <p:nvPr>
            <p:ph sz="half" idx="1"/>
          </p:nvPr>
        </p:nvSpPr>
        <p:spPr>
          <a:xfrm>
            <a:off x="457200" y="1600200"/>
            <a:ext cx="4037013"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2C0601F-3919-DC13-81B1-655FAC0598F2}"/>
              </a:ext>
            </a:extLst>
          </p:cNvPr>
          <p:cNvSpPr>
            <a:spLocks noGrp="1"/>
          </p:cNvSpPr>
          <p:nvPr>
            <p:ph sz="half" idx="2"/>
          </p:nvPr>
        </p:nvSpPr>
        <p:spPr>
          <a:xfrm>
            <a:off x="4646613" y="1600200"/>
            <a:ext cx="4037012"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388C01B2-289F-D794-43E9-BFF06FFC04CC}"/>
              </a:ext>
            </a:extLst>
          </p:cNvPr>
          <p:cNvSpPr>
            <a:spLocks noGrp="1"/>
          </p:cNvSpPr>
          <p:nvPr>
            <p:ph type="sldNum" idx="10"/>
          </p:nvPr>
        </p:nvSpPr>
        <p:spPr/>
        <p:txBody>
          <a:bodyPr/>
          <a:lstStyle>
            <a:lvl1pPr>
              <a:defRPr/>
            </a:lvl1pPr>
          </a:lstStyle>
          <a:p>
            <a:fld id="{232DC650-3C39-4DEB-B2F9-48EEEF9EBD97}" type="slidenum">
              <a:rPr lang="it-IT" altLang="it-IT"/>
              <a:pPr/>
              <a:t>‹Nº›</a:t>
            </a:fld>
            <a:endParaRPr lang="it-IT" altLang="it-IT"/>
          </a:p>
        </p:txBody>
      </p:sp>
    </p:spTree>
    <p:extLst>
      <p:ext uri="{BB962C8B-B14F-4D97-AF65-F5344CB8AC3E}">
        <p14:creationId xmlns:p14="http://schemas.microsoft.com/office/powerpoint/2010/main" val="25793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9D268-EE72-CCF8-D2E6-91048AEA9F6C}"/>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7159036-3F25-E344-F80B-837E02CC2CC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81FD6E6-CF5E-6287-E554-31528C84A9AA}"/>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4E82664-6602-70A3-1769-DA32E2FACF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E9B482A-BA8B-B66B-DCB5-24A40D068F55}"/>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75BD04E1-FCF2-8E1A-E401-31E16604A657}"/>
              </a:ext>
            </a:extLst>
          </p:cNvPr>
          <p:cNvSpPr>
            <a:spLocks noGrp="1"/>
          </p:cNvSpPr>
          <p:nvPr>
            <p:ph type="sldNum" idx="10"/>
          </p:nvPr>
        </p:nvSpPr>
        <p:spPr/>
        <p:txBody>
          <a:bodyPr/>
          <a:lstStyle>
            <a:lvl1pPr>
              <a:defRPr/>
            </a:lvl1pPr>
          </a:lstStyle>
          <a:p>
            <a:fld id="{A576717A-94F5-42AE-A89A-E34C3A5DB751}" type="slidenum">
              <a:rPr lang="it-IT" altLang="it-IT"/>
              <a:pPr/>
              <a:t>‹Nº›</a:t>
            </a:fld>
            <a:endParaRPr lang="it-IT" altLang="it-IT"/>
          </a:p>
        </p:txBody>
      </p:sp>
    </p:spTree>
    <p:extLst>
      <p:ext uri="{BB962C8B-B14F-4D97-AF65-F5344CB8AC3E}">
        <p14:creationId xmlns:p14="http://schemas.microsoft.com/office/powerpoint/2010/main" val="776465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94879F-185B-D9C4-F08D-CB67F4D9AEBE}"/>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C081BB9C-38AF-7ACF-BAF0-A04C08B879EA}"/>
              </a:ext>
            </a:extLst>
          </p:cNvPr>
          <p:cNvSpPr>
            <a:spLocks noGrp="1"/>
          </p:cNvSpPr>
          <p:nvPr>
            <p:ph type="sldNum" idx="10"/>
          </p:nvPr>
        </p:nvSpPr>
        <p:spPr/>
        <p:txBody>
          <a:bodyPr/>
          <a:lstStyle>
            <a:lvl1pPr>
              <a:defRPr/>
            </a:lvl1pPr>
          </a:lstStyle>
          <a:p>
            <a:fld id="{CF9306C6-0226-466C-99C9-C20A95553142}" type="slidenum">
              <a:rPr lang="it-IT" altLang="it-IT"/>
              <a:pPr/>
              <a:t>‹Nº›</a:t>
            </a:fld>
            <a:endParaRPr lang="it-IT" altLang="it-IT"/>
          </a:p>
        </p:txBody>
      </p:sp>
    </p:spTree>
    <p:extLst>
      <p:ext uri="{BB962C8B-B14F-4D97-AF65-F5344CB8AC3E}">
        <p14:creationId xmlns:p14="http://schemas.microsoft.com/office/powerpoint/2010/main" val="8636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75BEB2-9531-3A80-1B32-E5FDC7B5618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BD7E6A6-4168-F0EC-313D-3BDD2088B422}"/>
              </a:ext>
            </a:extLst>
          </p:cNvPr>
          <p:cNvSpPr>
            <a:spLocks noGrp="1"/>
          </p:cNvSpPr>
          <p:nvPr>
            <p:ph sz="half" idx="1"/>
          </p:nvPr>
        </p:nvSpPr>
        <p:spPr>
          <a:xfrm>
            <a:off x="457200" y="1600200"/>
            <a:ext cx="4037013"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3A75D12-B098-5919-48C4-6769B3732F32}"/>
              </a:ext>
            </a:extLst>
          </p:cNvPr>
          <p:cNvSpPr>
            <a:spLocks noGrp="1"/>
          </p:cNvSpPr>
          <p:nvPr>
            <p:ph sz="half" idx="2"/>
          </p:nvPr>
        </p:nvSpPr>
        <p:spPr>
          <a:xfrm>
            <a:off x="4646613" y="1600200"/>
            <a:ext cx="4037012"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5CA8DC9-1698-6D3D-F8A5-040ACE414B1E}"/>
              </a:ext>
            </a:extLst>
          </p:cNvPr>
          <p:cNvSpPr>
            <a:spLocks noGrp="1"/>
          </p:cNvSpPr>
          <p:nvPr>
            <p:ph type="sldNum" idx="10"/>
          </p:nvPr>
        </p:nvSpPr>
        <p:spPr/>
        <p:txBody>
          <a:bodyPr/>
          <a:lstStyle>
            <a:lvl1pPr>
              <a:defRPr/>
            </a:lvl1pPr>
          </a:lstStyle>
          <a:p>
            <a:fld id="{8EAEDE9B-B414-4ED9-9206-D444F7412CB5}" type="slidenum">
              <a:rPr lang="it-IT" altLang="it-IT"/>
              <a:pPr/>
              <a:t>‹Nº›</a:t>
            </a:fld>
            <a:endParaRPr lang="it-IT" altLang="it-IT"/>
          </a:p>
        </p:txBody>
      </p:sp>
    </p:spTree>
    <p:extLst>
      <p:ext uri="{BB962C8B-B14F-4D97-AF65-F5344CB8AC3E}">
        <p14:creationId xmlns:p14="http://schemas.microsoft.com/office/powerpoint/2010/main" val="3264270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95333A8-A415-22BA-B8C0-738CEEEAE0A1}"/>
              </a:ext>
            </a:extLst>
          </p:cNvPr>
          <p:cNvSpPr>
            <a:spLocks noGrp="1"/>
          </p:cNvSpPr>
          <p:nvPr>
            <p:ph type="sldNum" idx="10"/>
          </p:nvPr>
        </p:nvSpPr>
        <p:spPr/>
        <p:txBody>
          <a:bodyPr/>
          <a:lstStyle>
            <a:lvl1pPr>
              <a:defRPr/>
            </a:lvl1pPr>
          </a:lstStyle>
          <a:p>
            <a:fld id="{717CA9AD-ACCC-4085-B3A2-0F793E5B889F}" type="slidenum">
              <a:rPr lang="it-IT" altLang="it-IT"/>
              <a:pPr/>
              <a:t>‹Nº›</a:t>
            </a:fld>
            <a:endParaRPr lang="it-IT" altLang="it-IT"/>
          </a:p>
        </p:txBody>
      </p:sp>
    </p:spTree>
    <p:extLst>
      <p:ext uri="{BB962C8B-B14F-4D97-AF65-F5344CB8AC3E}">
        <p14:creationId xmlns:p14="http://schemas.microsoft.com/office/powerpoint/2010/main" val="1026949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0BA28-4E21-0F8E-E303-E5C4415E6436}"/>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BCAD60C-517F-E161-4808-782F0A37665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783312F-B478-34DC-4096-21CDCB28A1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853A9552-4E5F-F4B6-29E1-55497B6B189C}"/>
              </a:ext>
            </a:extLst>
          </p:cNvPr>
          <p:cNvSpPr>
            <a:spLocks noGrp="1"/>
          </p:cNvSpPr>
          <p:nvPr>
            <p:ph type="sldNum" idx="10"/>
          </p:nvPr>
        </p:nvSpPr>
        <p:spPr/>
        <p:txBody>
          <a:bodyPr/>
          <a:lstStyle>
            <a:lvl1pPr>
              <a:defRPr/>
            </a:lvl1pPr>
          </a:lstStyle>
          <a:p>
            <a:fld id="{7495E4B6-DBFA-4928-A908-627707E15058}" type="slidenum">
              <a:rPr lang="it-IT" altLang="it-IT"/>
              <a:pPr/>
              <a:t>‹Nº›</a:t>
            </a:fld>
            <a:endParaRPr lang="it-IT" altLang="it-IT"/>
          </a:p>
        </p:txBody>
      </p:sp>
    </p:spTree>
    <p:extLst>
      <p:ext uri="{BB962C8B-B14F-4D97-AF65-F5344CB8AC3E}">
        <p14:creationId xmlns:p14="http://schemas.microsoft.com/office/powerpoint/2010/main" val="3356060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A6240-7ACF-7E7D-9733-35A5E0379DC5}"/>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EB77F1B-111C-B574-59F1-EB1647CE0BE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3133C81-8F83-E268-2B82-E083E567F80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D40FE3F9-549C-1CC6-8E00-A1FE564F4F64}"/>
              </a:ext>
            </a:extLst>
          </p:cNvPr>
          <p:cNvSpPr>
            <a:spLocks noGrp="1"/>
          </p:cNvSpPr>
          <p:nvPr>
            <p:ph type="sldNum" idx="10"/>
          </p:nvPr>
        </p:nvSpPr>
        <p:spPr/>
        <p:txBody>
          <a:bodyPr/>
          <a:lstStyle>
            <a:lvl1pPr>
              <a:defRPr/>
            </a:lvl1pPr>
          </a:lstStyle>
          <a:p>
            <a:fld id="{E5BF8357-530F-432C-9BC7-BB7D7E33FC2B}" type="slidenum">
              <a:rPr lang="it-IT" altLang="it-IT"/>
              <a:pPr/>
              <a:t>‹Nº›</a:t>
            </a:fld>
            <a:endParaRPr lang="it-IT" altLang="it-IT"/>
          </a:p>
        </p:txBody>
      </p:sp>
    </p:spTree>
    <p:extLst>
      <p:ext uri="{BB962C8B-B14F-4D97-AF65-F5344CB8AC3E}">
        <p14:creationId xmlns:p14="http://schemas.microsoft.com/office/powerpoint/2010/main" val="2695503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EE8BEB-FF8E-2127-96FD-429BF5EB4BB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D3DAF27-CE71-BAB3-3A9C-AEDD0FD32CB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DA0786BF-2132-7275-F626-3C28CEC713A2}"/>
              </a:ext>
            </a:extLst>
          </p:cNvPr>
          <p:cNvSpPr>
            <a:spLocks noGrp="1"/>
          </p:cNvSpPr>
          <p:nvPr>
            <p:ph type="sldNum" idx="10"/>
          </p:nvPr>
        </p:nvSpPr>
        <p:spPr/>
        <p:txBody>
          <a:bodyPr/>
          <a:lstStyle>
            <a:lvl1pPr>
              <a:defRPr/>
            </a:lvl1pPr>
          </a:lstStyle>
          <a:p>
            <a:fld id="{7BA7517C-8F40-4BAF-BDC1-8E460B8BB367}" type="slidenum">
              <a:rPr lang="it-IT" altLang="it-IT"/>
              <a:pPr/>
              <a:t>‹Nº›</a:t>
            </a:fld>
            <a:endParaRPr lang="it-IT" altLang="it-IT"/>
          </a:p>
        </p:txBody>
      </p:sp>
    </p:spTree>
    <p:extLst>
      <p:ext uri="{BB962C8B-B14F-4D97-AF65-F5344CB8AC3E}">
        <p14:creationId xmlns:p14="http://schemas.microsoft.com/office/powerpoint/2010/main" val="712801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AD1C7BE-CF39-CCFC-0C59-021BD70703A9}"/>
              </a:ext>
            </a:extLst>
          </p:cNvPr>
          <p:cNvSpPr>
            <a:spLocks noGrp="1"/>
          </p:cNvSpPr>
          <p:nvPr>
            <p:ph type="title" orient="vert"/>
          </p:nvPr>
        </p:nvSpPr>
        <p:spPr>
          <a:xfrm>
            <a:off x="6627813" y="277813"/>
            <a:ext cx="2055812" cy="58499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9218FD5-ABF9-E905-B43B-8DEFE839322D}"/>
              </a:ext>
            </a:extLst>
          </p:cNvPr>
          <p:cNvSpPr>
            <a:spLocks noGrp="1"/>
          </p:cNvSpPr>
          <p:nvPr>
            <p:ph type="body" orient="vert" idx="1"/>
          </p:nvPr>
        </p:nvSpPr>
        <p:spPr>
          <a:xfrm>
            <a:off x="457200" y="277813"/>
            <a:ext cx="6018213" cy="58499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BF18FC87-506B-39B1-30CD-ED0591739DD9}"/>
              </a:ext>
            </a:extLst>
          </p:cNvPr>
          <p:cNvSpPr>
            <a:spLocks noGrp="1"/>
          </p:cNvSpPr>
          <p:nvPr>
            <p:ph type="sldNum" idx="10"/>
          </p:nvPr>
        </p:nvSpPr>
        <p:spPr/>
        <p:txBody>
          <a:bodyPr/>
          <a:lstStyle>
            <a:lvl1pPr>
              <a:defRPr/>
            </a:lvl1pPr>
          </a:lstStyle>
          <a:p>
            <a:fld id="{287E2DA7-78E5-411E-A15B-48BF936C04D5}" type="slidenum">
              <a:rPr lang="it-IT" altLang="it-IT"/>
              <a:pPr/>
              <a:t>‹Nº›</a:t>
            </a:fld>
            <a:endParaRPr lang="it-IT" altLang="it-IT"/>
          </a:p>
        </p:txBody>
      </p:sp>
    </p:spTree>
    <p:extLst>
      <p:ext uri="{BB962C8B-B14F-4D97-AF65-F5344CB8AC3E}">
        <p14:creationId xmlns:p14="http://schemas.microsoft.com/office/powerpoint/2010/main" val="1556177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6ABB6C-5AE1-D5D8-2680-263776B8B547}"/>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9BDF8F1-5195-AA45-B633-6898EB6A7C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EE97CD6B-41DA-B178-A3FA-943D8E08D3C0}"/>
              </a:ext>
            </a:extLst>
          </p:cNvPr>
          <p:cNvSpPr>
            <a:spLocks noGrp="1"/>
          </p:cNvSpPr>
          <p:nvPr>
            <p:ph type="sldNum" idx="10"/>
          </p:nvPr>
        </p:nvSpPr>
        <p:spPr/>
        <p:txBody>
          <a:bodyPr/>
          <a:lstStyle>
            <a:lvl1pPr>
              <a:defRPr/>
            </a:lvl1pPr>
          </a:lstStyle>
          <a:p>
            <a:fld id="{8FD3330D-C33B-4C8A-B834-C8C33B4A0B00}" type="slidenum">
              <a:rPr lang="it-IT" altLang="it-IT"/>
              <a:pPr/>
              <a:t>‹Nº›</a:t>
            </a:fld>
            <a:endParaRPr lang="it-IT" altLang="it-IT"/>
          </a:p>
        </p:txBody>
      </p:sp>
    </p:spTree>
    <p:extLst>
      <p:ext uri="{BB962C8B-B14F-4D97-AF65-F5344CB8AC3E}">
        <p14:creationId xmlns:p14="http://schemas.microsoft.com/office/powerpoint/2010/main" val="40826742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766AD6-9CC4-67CB-2D92-D8033FB98B9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D89F99-2B1F-7911-E477-F8C81F40EA1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48FE9938-AC55-7CEA-7059-14E68D934AEF}"/>
              </a:ext>
            </a:extLst>
          </p:cNvPr>
          <p:cNvSpPr>
            <a:spLocks noGrp="1"/>
          </p:cNvSpPr>
          <p:nvPr>
            <p:ph type="sldNum" idx="10"/>
          </p:nvPr>
        </p:nvSpPr>
        <p:spPr/>
        <p:txBody>
          <a:bodyPr/>
          <a:lstStyle>
            <a:lvl1pPr>
              <a:defRPr/>
            </a:lvl1pPr>
          </a:lstStyle>
          <a:p>
            <a:fld id="{FBA1D1D0-4546-4AFB-BCDA-B0CD09A7E0D4}" type="slidenum">
              <a:rPr lang="it-IT" altLang="it-IT"/>
              <a:pPr/>
              <a:t>‹Nº›</a:t>
            </a:fld>
            <a:endParaRPr lang="it-IT" altLang="it-IT"/>
          </a:p>
        </p:txBody>
      </p:sp>
    </p:spTree>
    <p:extLst>
      <p:ext uri="{BB962C8B-B14F-4D97-AF65-F5344CB8AC3E}">
        <p14:creationId xmlns:p14="http://schemas.microsoft.com/office/powerpoint/2010/main" val="17509756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64EAED-F9BF-951D-A22B-C89A609C6E76}"/>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BB7AA8E-56E8-6439-8121-31417F21D9D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BAEBFB03-1FDC-D072-BC71-C3A45232A553}"/>
              </a:ext>
            </a:extLst>
          </p:cNvPr>
          <p:cNvSpPr>
            <a:spLocks noGrp="1"/>
          </p:cNvSpPr>
          <p:nvPr>
            <p:ph type="sldNum" idx="10"/>
          </p:nvPr>
        </p:nvSpPr>
        <p:spPr/>
        <p:txBody>
          <a:bodyPr/>
          <a:lstStyle>
            <a:lvl1pPr>
              <a:defRPr/>
            </a:lvl1pPr>
          </a:lstStyle>
          <a:p>
            <a:fld id="{D278944A-9BB0-4758-BEED-8C66EF7989B2}" type="slidenum">
              <a:rPr lang="it-IT" altLang="it-IT"/>
              <a:pPr/>
              <a:t>‹Nº›</a:t>
            </a:fld>
            <a:endParaRPr lang="it-IT" altLang="it-IT"/>
          </a:p>
        </p:txBody>
      </p:sp>
    </p:spTree>
    <p:extLst>
      <p:ext uri="{BB962C8B-B14F-4D97-AF65-F5344CB8AC3E}">
        <p14:creationId xmlns:p14="http://schemas.microsoft.com/office/powerpoint/2010/main" val="3087648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E4630D-4A82-1007-5D83-4A28C8582AB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EA341E-F872-B531-8491-0E9B1C5DE75D}"/>
              </a:ext>
            </a:extLst>
          </p:cNvPr>
          <p:cNvSpPr>
            <a:spLocks noGrp="1"/>
          </p:cNvSpPr>
          <p:nvPr>
            <p:ph sz="half" idx="1"/>
          </p:nvPr>
        </p:nvSpPr>
        <p:spPr>
          <a:xfrm>
            <a:off x="457200" y="1600200"/>
            <a:ext cx="4037013"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D06E616-D89A-EFFD-5716-E9868CF12C4B}"/>
              </a:ext>
            </a:extLst>
          </p:cNvPr>
          <p:cNvSpPr>
            <a:spLocks noGrp="1"/>
          </p:cNvSpPr>
          <p:nvPr>
            <p:ph sz="half" idx="2"/>
          </p:nvPr>
        </p:nvSpPr>
        <p:spPr>
          <a:xfrm>
            <a:off x="4646613" y="1600200"/>
            <a:ext cx="4037012"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41EFB30F-EDFA-2639-6E4C-C32C4D404FD6}"/>
              </a:ext>
            </a:extLst>
          </p:cNvPr>
          <p:cNvSpPr>
            <a:spLocks noGrp="1"/>
          </p:cNvSpPr>
          <p:nvPr>
            <p:ph type="sldNum" idx="10"/>
          </p:nvPr>
        </p:nvSpPr>
        <p:spPr/>
        <p:txBody>
          <a:bodyPr/>
          <a:lstStyle>
            <a:lvl1pPr>
              <a:defRPr/>
            </a:lvl1pPr>
          </a:lstStyle>
          <a:p>
            <a:fld id="{C0D64E53-E450-4603-8AE8-45BE79A52E8C}" type="slidenum">
              <a:rPr lang="it-IT" altLang="it-IT"/>
              <a:pPr/>
              <a:t>‹Nº›</a:t>
            </a:fld>
            <a:endParaRPr lang="it-IT" altLang="it-IT"/>
          </a:p>
        </p:txBody>
      </p:sp>
    </p:spTree>
    <p:extLst>
      <p:ext uri="{BB962C8B-B14F-4D97-AF65-F5344CB8AC3E}">
        <p14:creationId xmlns:p14="http://schemas.microsoft.com/office/powerpoint/2010/main" val="1905408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B2D04C-D847-0DF6-C136-1E3CE14B8D23}"/>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23316E8-2FA5-E892-D0B2-DE7AC96FF48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A2256AE-8B3B-4577-1182-8035904331E1}"/>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67C755A-2163-DB9F-4E3C-5E024F03B8C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AD11AA3-9D11-5D7B-B4B1-A8482A539B27}"/>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D1875A1B-FA10-21F2-7F2F-0A1DA581EECB}"/>
              </a:ext>
            </a:extLst>
          </p:cNvPr>
          <p:cNvSpPr>
            <a:spLocks noGrp="1"/>
          </p:cNvSpPr>
          <p:nvPr>
            <p:ph type="sldNum" idx="10"/>
          </p:nvPr>
        </p:nvSpPr>
        <p:spPr/>
        <p:txBody>
          <a:bodyPr/>
          <a:lstStyle>
            <a:lvl1pPr>
              <a:defRPr/>
            </a:lvl1pPr>
          </a:lstStyle>
          <a:p>
            <a:fld id="{CBE5847F-E24B-4A00-B114-B7B3769787E1}" type="slidenum">
              <a:rPr lang="it-IT" altLang="it-IT"/>
              <a:pPr/>
              <a:t>‹Nº›</a:t>
            </a:fld>
            <a:endParaRPr lang="it-IT" altLang="it-IT"/>
          </a:p>
        </p:txBody>
      </p:sp>
    </p:spTree>
    <p:extLst>
      <p:ext uri="{BB962C8B-B14F-4D97-AF65-F5344CB8AC3E}">
        <p14:creationId xmlns:p14="http://schemas.microsoft.com/office/powerpoint/2010/main" val="66312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8BFC9D-D700-C4A2-57F5-794368AD026F}"/>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5A5529C-804F-9E6B-0901-E22D68C1FF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B373C74-2CE3-DAFE-FF40-1CA00619B9EC}"/>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C0887AF-AEAA-CAF1-0A17-24C5F8D0A95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4D8362B-29CD-88B6-0941-E4197A0CCD81}"/>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EE07D757-C25F-30EA-D26D-204427C27567}"/>
              </a:ext>
            </a:extLst>
          </p:cNvPr>
          <p:cNvSpPr>
            <a:spLocks noGrp="1"/>
          </p:cNvSpPr>
          <p:nvPr>
            <p:ph type="sldNum" idx="10"/>
          </p:nvPr>
        </p:nvSpPr>
        <p:spPr/>
        <p:txBody>
          <a:bodyPr/>
          <a:lstStyle>
            <a:lvl1pPr>
              <a:defRPr/>
            </a:lvl1pPr>
          </a:lstStyle>
          <a:p>
            <a:fld id="{2D97C2BA-8B0E-49FF-B77B-77CF6E74539D}" type="slidenum">
              <a:rPr lang="it-IT" altLang="it-IT"/>
              <a:pPr/>
              <a:t>‹Nº›</a:t>
            </a:fld>
            <a:endParaRPr lang="it-IT" altLang="it-IT"/>
          </a:p>
        </p:txBody>
      </p:sp>
    </p:spTree>
    <p:extLst>
      <p:ext uri="{BB962C8B-B14F-4D97-AF65-F5344CB8AC3E}">
        <p14:creationId xmlns:p14="http://schemas.microsoft.com/office/powerpoint/2010/main" val="13411129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40EBEC-9C58-FD99-575F-24FA517739BA}"/>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E6730147-9C4D-6234-1FB7-BC1935B218A1}"/>
              </a:ext>
            </a:extLst>
          </p:cNvPr>
          <p:cNvSpPr>
            <a:spLocks noGrp="1"/>
          </p:cNvSpPr>
          <p:nvPr>
            <p:ph type="sldNum" idx="10"/>
          </p:nvPr>
        </p:nvSpPr>
        <p:spPr/>
        <p:txBody>
          <a:bodyPr/>
          <a:lstStyle>
            <a:lvl1pPr>
              <a:defRPr/>
            </a:lvl1pPr>
          </a:lstStyle>
          <a:p>
            <a:fld id="{B080BB35-1817-4FA8-A05D-405DD8B39FBE}" type="slidenum">
              <a:rPr lang="it-IT" altLang="it-IT"/>
              <a:pPr/>
              <a:t>‹Nº›</a:t>
            </a:fld>
            <a:endParaRPr lang="it-IT" altLang="it-IT"/>
          </a:p>
        </p:txBody>
      </p:sp>
    </p:spTree>
    <p:extLst>
      <p:ext uri="{BB962C8B-B14F-4D97-AF65-F5344CB8AC3E}">
        <p14:creationId xmlns:p14="http://schemas.microsoft.com/office/powerpoint/2010/main" val="4082385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F7F658A-4437-41D3-C6A8-0B913BC162D3}"/>
              </a:ext>
            </a:extLst>
          </p:cNvPr>
          <p:cNvSpPr>
            <a:spLocks noGrp="1"/>
          </p:cNvSpPr>
          <p:nvPr>
            <p:ph type="sldNum" idx="10"/>
          </p:nvPr>
        </p:nvSpPr>
        <p:spPr/>
        <p:txBody>
          <a:bodyPr/>
          <a:lstStyle>
            <a:lvl1pPr>
              <a:defRPr/>
            </a:lvl1pPr>
          </a:lstStyle>
          <a:p>
            <a:fld id="{37A43D7C-D6FA-4FB3-8532-7021B4E5386E}" type="slidenum">
              <a:rPr lang="it-IT" altLang="it-IT"/>
              <a:pPr/>
              <a:t>‹Nº›</a:t>
            </a:fld>
            <a:endParaRPr lang="it-IT" altLang="it-IT"/>
          </a:p>
        </p:txBody>
      </p:sp>
    </p:spTree>
    <p:extLst>
      <p:ext uri="{BB962C8B-B14F-4D97-AF65-F5344CB8AC3E}">
        <p14:creationId xmlns:p14="http://schemas.microsoft.com/office/powerpoint/2010/main" val="3792042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B32C4D-B607-3CCF-E65B-69866E770321}"/>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8D44CBA-86DD-A209-1CE0-8F4D5017231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C9D4034-E263-92D6-CC04-56FD09CBE6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CDCF40DC-1948-4139-DF88-127D323585EB}"/>
              </a:ext>
            </a:extLst>
          </p:cNvPr>
          <p:cNvSpPr>
            <a:spLocks noGrp="1"/>
          </p:cNvSpPr>
          <p:nvPr>
            <p:ph type="sldNum" idx="10"/>
          </p:nvPr>
        </p:nvSpPr>
        <p:spPr/>
        <p:txBody>
          <a:bodyPr/>
          <a:lstStyle>
            <a:lvl1pPr>
              <a:defRPr/>
            </a:lvl1pPr>
          </a:lstStyle>
          <a:p>
            <a:fld id="{0B9C4DFB-95E6-4763-9CA0-2D996A96687A}" type="slidenum">
              <a:rPr lang="it-IT" altLang="it-IT"/>
              <a:pPr/>
              <a:t>‹Nº›</a:t>
            </a:fld>
            <a:endParaRPr lang="it-IT" altLang="it-IT"/>
          </a:p>
        </p:txBody>
      </p:sp>
    </p:spTree>
    <p:extLst>
      <p:ext uri="{BB962C8B-B14F-4D97-AF65-F5344CB8AC3E}">
        <p14:creationId xmlns:p14="http://schemas.microsoft.com/office/powerpoint/2010/main" val="38916147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0352A6-A67C-6D1C-95AE-08F32A93104B}"/>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7354FF5-1519-35E0-499A-9F965B85D44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AA0B9F5-08FC-DFBF-16E7-2C31500250C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6570BD85-C886-B392-8B4E-7C231416863D}"/>
              </a:ext>
            </a:extLst>
          </p:cNvPr>
          <p:cNvSpPr>
            <a:spLocks noGrp="1"/>
          </p:cNvSpPr>
          <p:nvPr>
            <p:ph type="sldNum" idx="10"/>
          </p:nvPr>
        </p:nvSpPr>
        <p:spPr/>
        <p:txBody>
          <a:bodyPr/>
          <a:lstStyle>
            <a:lvl1pPr>
              <a:defRPr/>
            </a:lvl1pPr>
          </a:lstStyle>
          <a:p>
            <a:fld id="{9B030427-6396-4E6D-B5D3-49639B784639}" type="slidenum">
              <a:rPr lang="it-IT" altLang="it-IT"/>
              <a:pPr/>
              <a:t>‹Nº›</a:t>
            </a:fld>
            <a:endParaRPr lang="it-IT" altLang="it-IT"/>
          </a:p>
        </p:txBody>
      </p:sp>
    </p:spTree>
    <p:extLst>
      <p:ext uri="{BB962C8B-B14F-4D97-AF65-F5344CB8AC3E}">
        <p14:creationId xmlns:p14="http://schemas.microsoft.com/office/powerpoint/2010/main" val="505171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5E1636-63A1-666E-1789-17C27351A61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755AEFC-1770-25BB-AA1E-78889474D8F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CEB53B33-E329-9C5F-EDFE-6A00424FC25C}"/>
              </a:ext>
            </a:extLst>
          </p:cNvPr>
          <p:cNvSpPr>
            <a:spLocks noGrp="1"/>
          </p:cNvSpPr>
          <p:nvPr>
            <p:ph type="sldNum" idx="10"/>
          </p:nvPr>
        </p:nvSpPr>
        <p:spPr/>
        <p:txBody>
          <a:bodyPr/>
          <a:lstStyle>
            <a:lvl1pPr>
              <a:defRPr/>
            </a:lvl1pPr>
          </a:lstStyle>
          <a:p>
            <a:fld id="{6F47947C-D121-4ECC-A1FF-2BD41EB4C945}" type="slidenum">
              <a:rPr lang="it-IT" altLang="it-IT"/>
              <a:pPr/>
              <a:t>‹Nº›</a:t>
            </a:fld>
            <a:endParaRPr lang="it-IT" altLang="it-IT"/>
          </a:p>
        </p:txBody>
      </p:sp>
    </p:spTree>
    <p:extLst>
      <p:ext uri="{BB962C8B-B14F-4D97-AF65-F5344CB8AC3E}">
        <p14:creationId xmlns:p14="http://schemas.microsoft.com/office/powerpoint/2010/main" val="20072267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F70F2F4-D81B-ACD4-0CE0-C77622C82D0F}"/>
              </a:ext>
            </a:extLst>
          </p:cNvPr>
          <p:cNvSpPr>
            <a:spLocks noGrp="1"/>
          </p:cNvSpPr>
          <p:nvPr>
            <p:ph type="title" orient="vert"/>
          </p:nvPr>
        </p:nvSpPr>
        <p:spPr>
          <a:xfrm>
            <a:off x="6627813" y="277813"/>
            <a:ext cx="2055812" cy="58499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0BCF8D0-4702-F888-3AF9-48BB4959D28F}"/>
              </a:ext>
            </a:extLst>
          </p:cNvPr>
          <p:cNvSpPr>
            <a:spLocks noGrp="1"/>
          </p:cNvSpPr>
          <p:nvPr>
            <p:ph type="body" orient="vert" idx="1"/>
          </p:nvPr>
        </p:nvSpPr>
        <p:spPr>
          <a:xfrm>
            <a:off x="457200" y="277813"/>
            <a:ext cx="6018213" cy="58499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A0A4621-99F4-1082-4390-E9775096C393}"/>
              </a:ext>
            </a:extLst>
          </p:cNvPr>
          <p:cNvSpPr>
            <a:spLocks noGrp="1"/>
          </p:cNvSpPr>
          <p:nvPr>
            <p:ph type="sldNum" idx="10"/>
          </p:nvPr>
        </p:nvSpPr>
        <p:spPr/>
        <p:txBody>
          <a:bodyPr/>
          <a:lstStyle>
            <a:lvl1pPr>
              <a:defRPr/>
            </a:lvl1pPr>
          </a:lstStyle>
          <a:p>
            <a:fld id="{E9029361-8632-48DE-8788-DE8AE6F94248}" type="slidenum">
              <a:rPr lang="it-IT" altLang="it-IT"/>
              <a:pPr/>
              <a:t>‹Nº›</a:t>
            </a:fld>
            <a:endParaRPr lang="it-IT" altLang="it-IT"/>
          </a:p>
        </p:txBody>
      </p:sp>
    </p:spTree>
    <p:extLst>
      <p:ext uri="{BB962C8B-B14F-4D97-AF65-F5344CB8AC3E}">
        <p14:creationId xmlns:p14="http://schemas.microsoft.com/office/powerpoint/2010/main" val="31179452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9B6AD6-2FE5-E7EE-8B1C-E914A214A137}"/>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09E584F-9DA9-1D09-A6D3-EF4808C5878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7F9F8F3C-2B74-C9E7-919B-0A4C9AF78DDE}"/>
              </a:ext>
            </a:extLst>
          </p:cNvPr>
          <p:cNvSpPr>
            <a:spLocks noGrp="1"/>
          </p:cNvSpPr>
          <p:nvPr>
            <p:ph type="sldNum" idx="10"/>
          </p:nvPr>
        </p:nvSpPr>
        <p:spPr/>
        <p:txBody>
          <a:bodyPr/>
          <a:lstStyle>
            <a:lvl1pPr>
              <a:defRPr/>
            </a:lvl1pPr>
          </a:lstStyle>
          <a:p>
            <a:fld id="{ED4BB5D5-55AA-495F-83C2-DA7E0C7A89A9}" type="slidenum">
              <a:rPr lang="it-IT" altLang="it-IT"/>
              <a:pPr/>
              <a:t>‹Nº›</a:t>
            </a:fld>
            <a:endParaRPr lang="it-IT" altLang="it-IT"/>
          </a:p>
        </p:txBody>
      </p:sp>
    </p:spTree>
    <p:extLst>
      <p:ext uri="{BB962C8B-B14F-4D97-AF65-F5344CB8AC3E}">
        <p14:creationId xmlns:p14="http://schemas.microsoft.com/office/powerpoint/2010/main" val="1667392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ECA20D-1C0A-5C78-D99D-0FE48AD6B5D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A09DC4-601D-4BB8-2B6B-3B1445CE327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551CCF0-3F2D-FE90-2235-86BA8705D601}"/>
              </a:ext>
            </a:extLst>
          </p:cNvPr>
          <p:cNvSpPr>
            <a:spLocks noGrp="1"/>
          </p:cNvSpPr>
          <p:nvPr>
            <p:ph type="sldNum" idx="10"/>
          </p:nvPr>
        </p:nvSpPr>
        <p:spPr/>
        <p:txBody>
          <a:bodyPr/>
          <a:lstStyle>
            <a:lvl1pPr>
              <a:defRPr/>
            </a:lvl1pPr>
          </a:lstStyle>
          <a:p>
            <a:fld id="{108228DD-5F25-4604-AA19-BB9329B6E81C}" type="slidenum">
              <a:rPr lang="it-IT" altLang="it-IT"/>
              <a:pPr/>
              <a:t>‹Nº›</a:t>
            </a:fld>
            <a:endParaRPr lang="it-IT" altLang="it-IT"/>
          </a:p>
        </p:txBody>
      </p:sp>
    </p:spTree>
    <p:extLst>
      <p:ext uri="{BB962C8B-B14F-4D97-AF65-F5344CB8AC3E}">
        <p14:creationId xmlns:p14="http://schemas.microsoft.com/office/powerpoint/2010/main" val="2437085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B9C652-BB5E-29C3-A9F9-BBE7753D2DA2}"/>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370A3D7-0BD9-37CE-BA35-62EF0C4AC40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03633536-3E8F-EF87-233A-F431BBD9AF73}"/>
              </a:ext>
            </a:extLst>
          </p:cNvPr>
          <p:cNvSpPr>
            <a:spLocks noGrp="1"/>
          </p:cNvSpPr>
          <p:nvPr>
            <p:ph type="sldNum" idx="10"/>
          </p:nvPr>
        </p:nvSpPr>
        <p:spPr/>
        <p:txBody>
          <a:bodyPr/>
          <a:lstStyle>
            <a:lvl1pPr>
              <a:defRPr/>
            </a:lvl1pPr>
          </a:lstStyle>
          <a:p>
            <a:fld id="{657432A1-D574-477B-B168-10148C0AB5C3}" type="slidenum">
              <a:rPr lang="it-IT" altLang="it-IT"/>
              <a:pPr/>
              <a:t>‹Nº›</a:t>
            </a:fld>
            <a:endParaRPr lang="it-IT" altLang="it-IT"/>
          </a:p>
        </p:txBody>
      </p:sp>
    </p:spTree>
    <p:extLst>
      <p:ext uri="{BB962C8B-B14F-4D97-AF65-F5344CB8AC3E}">
        <p14:creationId xmlns:p14="http://schemas.microsoft.com/office/powerpoint/2010/main" val="1594111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8404C3-C2C6-B1AC-80D7-16C254408CC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626C6FD-D58A-C291-8939-DAA193C471ED}"/>
              </a:ext>
            </a:extLst>
          </p:cNvPr>
          <p:cNvSpPr>
            <a:spLocks noGrp="1"/>
          </p:cNvSpPr>
          <p:nvPr>
            <p:ph sz="half" idx="1"/>
          </p:nvPr>
        </p:nvSpPr>
        <p:spPr>
          <a:xfrm>
            <a:off x="457200" y="1600200"/>
            <a:ext cx="4037013"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B6C939C-9602-B8C5-5920-5502B82E2302}"/>
              </a:ext>
            </a:extLst>
          </p:cNvPr>
          <p:cNvSpPr>
            <a:spLocks noGrp="1"/>
          </p:cNvSpPr>
          <p:nvPr>
            <p:ph sz="half" idx="2"/>
          </p:nvPr>
        </p:nvSpPr>
        <p:spPr>
          <a:xfrm>
            <a:off x="4646613" y="1600200"/>
            <a:ext cx="4037012"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43B57EEA-F230-268F-B06C-EA2EF64BD0A8}"/>
              </a:ext>
            </a:extLst>
          </p:cNvPr>
          <p:cNvSpPr>
            <a:spLocks noGrp="1"/>
          </p:cNvSpPr>
          <p:nvPr>
            <p:ph type="sldNum" idx="10"/>
          </p:nvPr>
        </p:nvSpPr>
        <p:spPr/>
        <p:txBody>
          <a:bodyPr/>
          <a:lstStyle>
            <a:lvl1pPr>
              <a:defRPr/>
            </a:lvl1pPr>
          </a:lstStyle>
          <a:p>
            <a:fld id="{C1CD0FBD-56D7-4A88-B377-0FC41E932F02}" type="slidenum">
              <a:rPr lang="it-IT" altLang="it-IT"/>
              <a:pPr/>
              <a:t>‹Nº›</a:t>
            </a:fld>
            <a:endParaRPr lang="it-IT" altLang="it-IT"/>
          </a:p>
        </p:txBody>
      </p:sp>
    </p:spTree>
    <p:extLst>
      <p:ext uri="{BB962C8B-B14F-4D97-AF65-F5344CB8AC3E}">
        <p14:creationId xmlns:p14="http://schemas.microsoft.com/office/powerpoint/2010/main" val="236260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81B4AD-1BDA-C746-45EF-9AEE3AB39EA2}"/>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0910F052-3D83-B93F-937C-FA4DF584CD0E}"/>
              </a:ext>
            </a:extLst>
          </p:cNvPr>
          <p:cNvSpPr>
            <a:spLocks noGrp="1"/>
          </p:cNvSpPr>
          <p:nvPr>
            <p:ph type="sldNum" idx="10"/>
          </p:nvPr>
        </p:nvSpPr>
        <p:spPr/>
        <p:txBody>
          <a:bodyPr/>
          <a:lstStyle>
            <a:lvl1pPr>
              <a:defRPr/>
            </a:lvl1pPr>
          </a:lstStyle>
          <a:p>
            <a:fld id="{88E118E4-FBBD-4059-B595-0C6F02DD004B}" type="slidenum">
              <a:rPr lang="it-IT" altLang="it-IT"/>
              <a:pPr/>
              <a:t>‹Nº›</a:t>
            </a:fld>
            <a:endParaRPr lang="it-IT" altLang="it-IT"/>
          </a:p>
        </p:txBody>
      </p:sp>
    </p:spTree>
    <p:extLst>
      <p:ext uri="{BB962C8B-B14F-4D97-AF65-F5344CB8AC3E}">
        <p14:creationId xmlns:p14="http://schemas.microsoft.com/office/powerpoint/2010/main" val="2337550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E67A5-C8D8-EECE-E9F7-2840C1C235A4}"/>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1611D07-2EB1-F0D6-5739-8EB42E9070B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888AFD6-130A-0223-EF56-1606C1B66865}"/>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6EF2C7A-B060-73B4-3CA9-34F25142F99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ED13724-2201-E44B-44E1-F51208E15D61}"/>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A9B45265-B39E-CDB8-DDD2-E62AEABE1A06}"/>
              </a:ext>
            </a:extLst>
          </p:cNvPr>
          <p:cNvSpPr>
            <a:spLocks noGrp="1"/>
          </p:cNvSpPr>
          <p:nvPr>
            <p:ph type="sldNum" idx="10"/>
          </p:nvPr>
        </p:nvSpPr>
        <p:spPr/>
        <p:txBody>
          <a:bodyPr/>
          <a:lstStyle>
            <a:lvl1pPr>
              <a:defRPr/>
            </a:lvl1pPr>
          </a:lstStyle>
          <a:p>
            <a:fld id="{00F38206-4016-4DE9-885F-B1F94AA45D41}" type="slidenum">
              <a:rPr lang="it-IT" altLang="it-IT"/>
              <a:pPr/>
              <a:t>‹Nº›</a:t>
            </a:fld>
            <a:endParaRPr lang="it-IT" altLang="it-IT"/>
          </a:p>
        </p:txBody>
      </p:sp>
    </p:spTree>
    <p:extLst>
      <p:ext uri="{BB962C8B-B14F-4D97-AF65-F5344CB8AC3E}">
        <p14:creationId xmlns:p14="http://schemas.microsoft.com/office/powerpoint/2010/main" val="25159866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9C2BD9-CFD7-ADA8-6B48-576E61E0E960}"/>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9E5432B1-9EAF-55EB-0F2B-A885D3F18EDA}"/>
              </a:ext>
            </a:extLst>
          </p:cNvPr>
          <p:cNvSpPr>
            <a:spLocks noGrp="1"/>
          </p:cNvSpPr>
          <p:nvPr>
            <p:ph type="sldNum" idx="10"/>
          </p:nvPr>
        </p:nvSpPr>
        <p:spPr/>
        <p:txBody>
          <a:bodyPr/>
          <a:lstStyle>
            <a:lvl1pPr>
              <a:defRPr/>
            </a:lvl1pPr>
          </a:lstStyle>
          <a:p>
            <a:fld id="{7FE7F2FE-410C-43CB-8633-C4A237E4707A}" type="slidenum">
              <a:rPr lang="it-IT" altLang="it-IT"/>
              <a:pPr/>
              <a:t>‹Nº›</a:t>
            </a:fld>
            <a:endParaRPr lang="it-IT" altLang="it-IT"/>
          </a:p>
        </p:txBody>
      </p:sp>
    </p:spTree>
    <p:extLst>
      <p:ext uri="{BB962C8B-B14F-4D97-AF65-F5344CB8AC3E}">
        <p14:creationId xmlns:p14="http://schemas.microsoft.com/office/powerpoint/2010/main" val="30432669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02C5741-125A-C52B-2F6C-BD5B62CD6C2F}"/>
              </a:ext>
            </a:extLst>
          </p:cNvPr>
          <p:cNvSpPr>
            <a:spLocks noGrp="1"/>
          </p:cNvSpPr>
          <p:nvPr>
            <p:ph type="sldNum" idx="10"/>
          </p:nvPr>
        </p:nvSpPr>
        <p:spPr/>
        <p:txBody>
          <a:bodyPr/>
          <a:lstStyle>
            <a:lvl1pPr>
              <a:defRPr/>
            </a:lvl1pPr>
          </a:lstStyle>
          <a:p>
            <a:fld id="{10FF8333-0CA2-46B4-A898-DA3BFCADE327}" type="slidenum">
              <a:rPr lang="it-IT" altLang="it-IT"/>
              <a:pPr/>
              <a:t>‹Nº›</a:t>
            </a:fld>
            <a:endParaRPr lang="it-IT" altLang="it-IT"/>
          </a:p>
        </p:txBody>
      </p:sp>
    </p:spTree>
    <p:extLst>
      <p:ext uri="{BB962C8B-B14F-4D97-AF65-F5344CB8AC3E}">
        <p14:creationId xmlns:p14="http://schemas.microsoft.com/office/powerpoint/2010/main" val="22773324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3B9F5F-BA51-8FF9-7CE5-CBDB69842C35}"/>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4D3CC2-E523-690B-2C24-77437B8653B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FFA2055-084D-AB0C-1E35-F1B90659F3D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0772606F-1C1C-2F1E-BFBF-C3871407EB42}"/>
              </a:ext>
            </a:extLst>
          </p:cNvPr>
          <p:cNvSpPr>
            <a:spLocks noGrp="1"/>
          </p:cNvSpPr>
          <p:nvPr>
            <p:ph type="sldNum" idx="10"/>
          </p:nvPr>
        </p:nvSpPr>
        <p:spPr/>
        <p:txBody>
          <a:bodyPr/>
          <a:lstStyle>
            <a:lvl1pPr>
              <a:defRPr/>
            </a:lvl1pPr>
          </a:lstStyle>
          <a:p>
            <a:fld id="{37ABE639-E2A9-4C32-B207-4ECAA95185E6}" type="slidenum">
              <a:rPr lang="it-IT" altLang="it-IT"/>
              <a:pPr/>
              <a:t>‹Nº›</a:t>
            </a:fld>
            <a:endParaRPr lang="it-IT" altLang="it-IT"/>
          </a:p>
        </p:txBody>
      </p:sp>
    </p:spTree>
    <p:extLst>
      <p:ext uri="{BB962C8B-B14F-4D97-AF65-F5344CB8AC3E}">
        <p14:creationId xmlns:p14="http://schemas.microsoft.com/office/powerpoint/2010/main" val="36256476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27C2EC-6DA7-2508-D05E-541DDAA30EEA}"/>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906334B-D93E-5C2A-0E0D-CBE7E791BCB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85CB7E2-68E2-E52F-21AE-5D363C1840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F73F841F-B307-4F68-0B61-1F3186BB712F}"/>
              </a:ext>
            </a:extLst>
          </p:cNvPr>
          <p:cNvSpPr>
            <a:spLocks noGrp="1"/>
          </p:cNvSpPr>
          <p:nvPr>
            <p:ph type="sldNum" idx="10"/>
          </p:nvPr>
        </p:nvSpPr>
        <p:spPr/>
        <p:txBody>
          <a:bodyPr/>
          <a:lstStyle>
            <a:lvl1pPr>
              <a:defRPr/>
            </a:lvl1pPr>
          </a:lstStyle>
          <a:p>
            <a:fld id="{F5F727EF-FC39-42D9-ACC7-C7AE37AC045D}" type="slidenum">
              <a:rPr lang="it-IT" altLang="it-IT"/>
              <a:pPr/>
              <a:t>‹Nº›</a:t>
            </a:fld>
            <a:endParaRPr lang="it-IT" altLang="it-IT"/>
          </a:p>
        </p:txBody>
      </p:sp>
    </p:spTree>
    <p:extLst>
      <p:ext uri="{BB962C8B-B14F-4D97-AF65-F5344CB8AC3E}">
        <p14:creationId xmlns:p14="http://schemas.microsoft.com/office/powerpoint/2010/main" val="31086081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4B911D-75C4-B588-9009-6CC6A14966A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C7980C5-0989-A010-1184-B8E0E48EE44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22CA305E-AB1B-3375-1AC2-473580DCBA0B}"/>
              </a:ext>
            </a:extLst>
          </p:cNvPr>
          <p:cNvSpPr>
            <a:spLocks noGrp="1"/>
          </p:cNvSpPr>
          <p:nvPr>
            <p:ph type="sldNum" idx="10"/>
          </p:nvPr>
        </p:nvSpPr>
        <p:spPr/>
        <p:txBody>
          <a:bodyPr/>
          <a:lstStyle>
            <a:lvl1pPr>
              <a:defRPr/>
            </a:lvl1pPr>
          </a:lstStyle>
          <a:p>
            <a:fld id="{FEB47DBA-C874-4DCD-BCC3-759501044D4E}" type="slidenum">
              <a:rPr lang="it-IT" altLang="it-IT"/>
              <a:pPr/>
              <a:t>‹Nº›</a:t>
            </a:fld>
            <a:endParaRPr lang="it-IT" altLang="it-IT"/>
          </a:p>
        </p:txBody>
      </p:sp>
    </p:spTree>
    <p:extLst>
      <p:ext uri="{BB962C8B-B14F-4D97-AF65-F5344CB8AC3E}">
        <p14:creationId xmlns:p14="http://schemas.microsoft.com/office/powerpoint/2010/main" val="15237861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F437477-6A0A-B9AA-8A63-C4E3FD0D9D53}"/>
              </a:ext>
            </a:extLst>
          </p:cNvPr>
          <p:cNvSpPr>
            <a:spLocks noGrp="1"/>
          </p:cNvSpPr>
          <p:nvPr>
            <p:ph type="title" orient="vert"/>
          </p:nvPr>
        </p:nvSpPr>
        <p:spPr>
          <a:xfrm>
            <a:off x="6627813" y="277813"/>
            <a:ext cx="2055812" cy="58499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AB47B81-D377-00AF-0D29-8D8886D4DC37}"/>
              </a:ext>
            </a:extLst>
          </p:cNvPr>
          <p:cNvSpPr>
            <a:spLocks noGrp="1"/>
          </p:cNvSpPr>
          <p:nvPr>
            <p:ph type="body" orient="vert" idx="1"/>
          </p:nvPr>
        </p:nvSpPr>
        <p:spPr>
          <a:xfrm>
            <a:off x="457200" y="277813"/>
            <a:ext cx="6018213" cy="58499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C767A360-C03F-53A7-2BB4-573AF8B29930}"/>
              </a:ext>
            </a:extLst>
          </p:cNvPr>
          <p:cNvSpPr>
            <a:spLocks noGrp="1"/>
          </p:cNvSpPr>
          <p:nvPr>
            <p:ph type="sldNum" idx="10"/>
          </p:nvPr>
        </p:nvSpPr>
        <p:spPr/>
        <p:txBody>
          <a:bodyPr/>
          <a:lstStyle>
            <a:lvl1pPr>
              <a:defRPr/>
            </a:lvl1pPr>
          </a:lstStyle>
          <a:p>
            <a:fld id="{D596B42D-6CB3-4B67-9FD8-D6261687B29E}" type="slidenum">
              <a:rPr lang="it-IT" altLang="it-IT"/>
              <a:pPr/>
              <a:t>‹Nº›</a:t>
            </a:fld>
            <a:endParaRPr lang="it-IT" altLang="it-IT"/>
          </a:p>
        </p:txBody>
      </p:sp>
    </p:spTree>
    <p:extLst>
      <p:ext uri="{BB962C8B-B14F-4D97-AF65-F5344CB8AC3E}">
        <p14:creationId xmlns:p14="http://schemas.microsoft.com/office/powerpoint/2010/main" val="29337814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70EF0E-551D-47DC-F4FC-A34D38385368}"/>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F38C45B-9EFE-FC9E-C898-6BB5ECEFF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A56B89D1-1DE7-C8F0-09A7-66300700D993}"/>
              </a:ext>
            </a:extLst>
          </p:cNvPr>
          <p:cNvSpPr>
            <a:spLocks noGrp="1"/>
          </p:cNvSpPr>
          <p:nvPr>
            <p:ph type="sldNum" idx="10"/>
          </p:nvPr>
        </p:nvSpPr>
        <p:spPr/>
        <p:txBody>
          <a:bodyPr/>
          <a:lstStyle>
            <a:lvl1pPr>
              <a:defRPr/>
            </a:lvl1pPr>
          </a:lstStyle>
          <a:p>
            <a:fld id="{6A6987EE-2725-42DC-90A4-45ADED53CAD6}" type="slidenum">
              <a:rPr lang="it-IT" altLang="it-IT"/>
              <a:pPr/>
              <a:t>‹Nº›</a:t>
            </a:fld>
            <a:endParaRPr lang="it-IT" altLang="it-IT"/>
          </a:p>
        </p:txBody>
      </p:sp>
    </p:spTree>
    <p:extLst>
      <p:ext uri="{BB962C8B-B14F-4D97-AF65-F5344CB8AC3E}">
        <p14:creationId xmlns:p14="http://schemas.microsoft.com/office/powerpoint/2010/main" val="11302053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60A3BD-4823-0D3A-A18A-601C2361D07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382DD3F-CBC7-7128-7BD9-2AD92FFA916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B74790F8-3F84-587E-B356-1D3DD7A9B1D4}"/>
              </a:ext>
            </a:extLst>
          </p:cNvPr>
          <p:cNvSpPr>
            <a:spLocks noGrp="1"/>
          </p:cNvSpPr>
          <p:nvPr>
            <p:ph type="sldNum" idx="10"/>
          </p:nvPr>
        </p:nvSpPr>
        <p:spPr/>
        <p:txBody>
          <a:bodyPr/>
          <a:lstStyle>
            <a:lvl1pPr>
              <a:defRPr/>
            </a:lvl1pPr>
          </a:lstStyle>
          <a:p>
            <a:fld id="{986C34F8-07C6-4889-8DCA-E9DF8B4C59EC}" type="slidenum">
              <a:rPr lang="it-IT" altLang="it-IT"/>
              <a:pPr/>
              <a:t>‹Nº›</a:t>
            </a:fld>
            <a:endParaRPr lang="it-IT" altLang="it-IT"/>
          </a:p>
        </p:txBody>
      </p:sp>
    </p:spTree>
    <p:extLst>
      <p:ext uri="{BB962C8B-B14F-4D97-AF65-F5344CB8AC3E}">
        <p14:creationId xmlns:p14="http://schemas.microsoft.com/office/powerpoint/2010/main" val="13102755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AA83BA-3CF4-E600-5C81-829EDD8314A3}"/>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7A1B81A-8383-7852-B3E6-CF19168EA94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9F778692-EC94-E19F-DF2B-133BC06F5637}"/>
              </a:ext>
            </a:extLst>
          </p:cNvPr>
          <p:cNvSpPr>
            <a:spLocks noGrp="1"/>
          </p:cNvSpPr>
          <p:nvPr>
            <p:ph type="sldNum" idx="10"/>
          </p:nvPr>
        </p:nvSpPr>
        <p:spPr/>
        <p:txBody>
          <a:bodyPr/>
          <a:lstStyle>
            <a:lvl1pPr>
              <a:defRPr/>
            </a:lvl1pPr>
          </a:lstStyle>
          <a:p>
            <a:fld id="{1C0558F4-9D3F-4D06-95FD-25C6B909B2E5}" type="slidenum">
              <a:rPr lang="it-IT" altLang="it-IT"/>
              <a:pPr/>
              <a:t>‹Nº›</a:t>
            </a:fld>
            <a:endParaRPr lang="it-IT" altLang="it-IT"/>
          </a:p>
        </p:txBody>
      </p:sp>
    </p:spTree>
    <p:extLst>
      <p:ext uri="{BB962C8B-B14F-4D97-AF65-F5344CB8AC3E}">
        <p14:creationId xmlns:p14="http://schemas.microsoft.com/office/powerpoint/2010/main" val="153720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32F9A6E-920F-7A18-6A7D-F1B4C1A5F70A}"/>
              </a:ext>
            </a:extLst>
          </p:cNvPr>
          <p:cNvSpPr>
            <a:spLocks noGrp="1"/>
          </p:cNvSpPr>
          <p:nvPr>
            <p:ph type="sldNum" idx="10"/>
          </p:nvPr>
        </p:nvSpPr>
        <p:spPr/>
        <p:txBody>
          <a:bodyPr/>
          <a:lstStyle>
            <a:lvl1pPr>
              <a:defRPr/>
            </a:lvl1pPr>
          </a:lstStyle>
          <a:p>
            <a:fld id="{95764987-8F0C-4140-9301-A29D55DAB9E8}" type="slidenum">
              <a:rPr lang="it-IT" altLang="it-IT"/>
              <a:pPr/>
              <a:t>‹Nº›</a:t>
            </a:fld>
            <a:endParaRPr lang="it-IT" altLang="it-IT"/>
          </a:p>
        </p:txBody>
      </p:sp>
    </p:spTree>
    <p:extLst>
      <p:ext uri="{BB962C8B-B14F-4D97-AF65-F5344CB8AC3E}">
        <p14:creationId xmlns:p14="http://schemas.microsoft.com/office/powerpoint/2010/main" val="27628491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5F0171-376E-3498-7462-AED31DEB1B7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A3F758B-28E3-1359-57BF-1A5AAB29C2AC}"/>
              </a:ext>
            </a:extLst>
          </p:cNvPr>
          <p:cNvSpPr>
            <a:spLocks noGrp="1"/>
          </p:cNvSpPr>
          <p:nvPr>
            <p:ph sz="half" idx="1"/>
          </p:nvPr>
        </p:nvSpPr>
        <p:spPr>
          <a:xfrm>
            <a:off x="457200" y="1600200"/>
            <a:ext cx="4037013"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234A9CB-93B5-CC82-2822-FD5B2554CDBE}"/>
              </a:ext>
            </a:extLst>
          </p:cNvPr>
          <p:cNvSpPr>
            <a:spLocks noGrp="1"/>
          </p:cNvSpPr>
          <p:nvPr>
            <p:ph sz="half" idx="2"/>
          </p:nvPr>
        </p:nvSpPr>
        <p:spPr>
          <a:xfrm>
            <a:off x="4646613" y="1600200"/>
            <a:ext cx="4037012"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278FAFD0-8B95-760F-9BE3-1DFFD60D8FAF}"/>
              </a:ext>
            </a:extLst>
          </p:cNvPr>
          <p:cNvSpPr>
            <a:spLocks noGrp="1"/>
          </p:cNvSpPr>
          <p:nvPr>
            <p:ph type="sldNum" idx="10"/>
          </p:nvPr>
        </p:nvSpPr>
        <p:spPr/>
        <p:txBody>
          <a:bodyPr/>
          <a:lstStyle>
            <a:lvl1pPr>
              <a:defRPr/>
            </a:lvl1pPr>
          </a:lstStyle>
          <a:p>
            <a:fld id="{CD6AA227-3E28-468E-B576-A4EDB1FCD3EC}" type="slidenum">
              <a:rPr lang="it-IT" altLang="it-IT"/>
              <a:pPr/>
              <a:t>‹Nº›</a:t>
            </a:fld>
            <a:endParaRPr lang="it-IT" altLang="it-IT"/>
          </a:p>
        </p:txBody>
      </p:sp>
    </p:spTree>
    <p:extLst>
      <p:ext uri="{BB962C8B-B14F-4D97-AF65-F5344CB8AC3E}">
        <p14:creationId xmlns:p14="http://schemas.microsoft.com/office/powerpoint/2010/main" val="7976135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22A909-97D5-2526-046B-02BDB67A06A6}"/>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EC8877F-B9C9-F304-F087-0B7C913CAD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29E12F2-FD9F-C4DD-7077-53F51D949AF5}"/>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5803895-1F34-6CB1-D3F2-476DC8EF5DF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8436BAE-0087-5F4B-82C1-0C50FC5F2C20}"/>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6017905F-74C8-B870-0811-CFEB111CB715}"/>
              </a:ext>
            </a:extLst>
          </p:cNvPr>
          <p:cNvSpPr>
            <a:spLocks noGrp="1"/>
          </p:cNvSpPr>
          <p:nvPr>
            <p:ph type="sldNum" idx="10"/>
          </p:nvPr>
        </p:nvSpPr>
        <p:spPr/>
        <p:txBody>
          <a:bodyPr/>
          <a:lstStyle>
            <a:lvl1pPr>
              <a:defRPr/>
            </a:lvl1pPr>
          </a:lstStyle>
          <a:p>
            <a:fld id="{26EC2566-D67B-4A21-A2B6-8306F2BDA29B}" type="slidenum">
              <a:rPr lang="it-IT" altLang="it-IT"/>
              <a:pPr/>
              <a:t>‹Nº›</a:t>
            </a:fld>
            <a:endParaRPr lang="it-IT" altLang="it-IT"/>
          </a:p>
        </p:txBody>
      </p:sp>
    </p:spTree>
    <p:extLst>
      <p:ext uri="{BB962C8B-B14F-4D97-AF65-F5344CB8AC3E}">
        <p14:creationId xmlns:p14="http://schemas.microsoft.com/office/powerpoint/2010/main" val="25134521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164B20-5A19-B87C-8AA7-5946C93DB8B5}"/>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DE2FFBDB-FCE6-D2AA-DD59-AD5F85839B28}"/>
              </a:ext>
            </a:extLst>
          </p:cNvPr>
          <p:cNvSpPr>
            <a:spLocks noGrp="1"/>
          </p:cNvSpPr>
          <p:nvPr>
            <p:ph type="sldNum" idx="10"/>
          </p:nvPr>
        </p:nvSpPr>
        <p:spPr/>
        <p:txBody>
          <a:bodyPr/>
          <a:lstStyle>
            <a:lvl1pPr>
              <a:defRPr/>
            </a:lvl1pPr>
          </a:lstStyle>
          <a:p>
            <a:fld id="{EAD657D6-0AEA-4DDC-8B15-478CE03C9CC1}" type="slidenum">
              <a:rPr lang="it-IT" altLang="it-IT"/>
              <a:pPr/>
              <a:t>‹Nº›</a:t>
            </a:fld>
            <a:endParaRPr lang="it-IT" altLang="it-IT"/>
          </a:p>
        </p:txBody>
      </p:sp>
    </p:spTree>
    <p:extLst>
      <p:ext uri="{BB962C8B-B14F-4D97-AF65-F5344CB8AC3E}">
        <p14:creationId xmlns:p14="http://schemas.microsoft.com/office/powerpoint/2010/main" val="28458389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0B18BA8-03EA-9E86-D117-47D3D3FE98F0}"/>
              </a:ext>
            </a:extLst>
          </p:cNvPr>
          <p:cNvSpPr>
            <a:spLocks noGrp="1"/>
          </p:cNvSpPr>
          <p:nvPr>
            <p:ph type="sldNum" idx="10"/>
          </p:nvPr>
        </p:nvSpPr>
        <p:spPr/>
        <p:txBody>
          <a:bodyPr/>
          <a:lstStyle>
            <a:lvl1pPr>
              <a:defRPr/>
            </a:lvl1pPr>
          </a:lstStyle>
          <a:p>
            <a:fld id="{292640DC-5308-4933-9E5E-3DE7F01EE80D}" type="slidenum">
              <a:rPr lang="it-IT" altLang="it-IT"/>
              <a:pPr/>
              <a:t>‹Nº›</a:t>
            </a:fld>
            <a:endParaRPr lang="it-IT" altLang="it-IT"/>
          </a:p>
        </p:txBody>
      </p:sp>
    </p:spTree>
    <p:extLst>
      <p:ext uri="{BB962C8B-B14F-4D97-AF65-F5344CB8AC3E}">
        <p14:creationId xmlns:p14="http://schemas.microsoft.com/office/powerpoint/2010/main" val="4051409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44FA7C-2D13-9F78-1229-AE596D4803CE}"/>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81FB30B-C80E-1E5D-AD6C-A74146F0E12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204F33B-3318-A2FB-A3CB-A7B6C71D6D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DDA5D25A-61FB-4FFC-3DE1-CF892797DCF6}"/>
              </a:ext>
            </a:extLst>
          </p:cNvPr>
          <p:cNvSpPr>
            <a:spLocks noGrp="1"/>
          </p:cNvSpPr>
          <p:nvPr>
            <p:ph type="sldNum" idx="10"/>
          </p:nvPr>
        </p:nvSpPr>
        <p:spPr/>
        <p:txBody>
          <a:bodyPr/>
          <a:lstStyle>
            <a:lvl1pPr>
              <a:defRPr/>
            </a:lvl1pPr>
          </a:lstStyle>
          <a:p>
            <a:fld id="{C78EA950-E3B2-4EC4-A02C-2221935B9E98}" type="slidenum">
              <a:rPr lang="it-IT" altLang="it-IT"/>
              <a:pPr/>
              <a:t>‹Nº›</a:t>
            </a:fld>
            <a:endParaRPr lang="it-IT" altLang="it-IT"/>
          </a:p>
        </p:txBody>
      </p:sp>
    </p:spTree>
    <p:extLst>
      <p:ext uri="{BB962C8B-B14F-4D97-AF65-F5344CB8AC3E}">
        <p14:creationId xmlns:p14="http://schemas.microsoft.com/office/powerpoint/2010/main" val="28462730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0C7D41-944C-796A-7263-A5AED83B3A7B}"/>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036CA47-4E10-0781-CEDB-DB82AA29819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C94DA36-E42C-3125-BA8C-B181AE49F0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6BEE4DC6-E982-D124-E334-289DE7DA10FD}"/>
              </a:ext>
            </a:extLst>
          </p:cNvPr>
          <p:cNvSpPr>
            <a:spLocks noGrp="1"/>
          </p:cNvSpPr>
          <p:nvPr>
            <p:ph type="sldNum" idx="10"/>
          </p:nvPr>
        </p:nvSpPr>
        <p:spPr/>
        <p:txBody>
          <a:bodyPr/>
          <a:lstStyle>
            <a:lvl1pPr>
              <a:defRPr/>
            </a:lvl1pPr>
          </a:lstStyle>
          <a:p>
            <a:fld id="{2EBC815F-F74C-4B27-B0C9-EF8FD5D94E20}" type="slidenum">
              <a:rPr lang="it-IT" altLang="it-IT"/>
              <a:pPr/>
              <a:t>‹Nº›</a:t>
            </a:fld>
            <a:endParaRPr lang="it-IT" altLang="it-IT"/>
          </a:p>
        </p:txBody>
      </p:sp>
    </p:spTree>
    <p:extLst>
      <p:ext uri="{BB962C8B-B14F-4D97-AF65-F5344CB8AC3E}">
        <p14:creationId xmlns:p14="http://schemas.microsoft.com/office/powerpoint/2010/main" val="33098934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F21122-26AC-8E85-2894-434E8CA89FC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8EC169E-08A4-A093-7826-FC0BD87FDEE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F4A6853-BC34-7A7E-AD0F-714C7522C116}"/>
              </a:ext>
            </a:extLst>
          </p:cNvPr>
          <p:cNvSpPr>
            <a:spLocks noGrp="1"/>
          </p:cNvSpPr>
          <p:nvPr>
            <p:ph type="sldNum" idx="10"/>
          </p:nvPr>
        </p:nvSpPr>
        <p:spPr/>
        <p:txBody>
          <a:bodyPr/>
          <a:lstStyle>
            <a:lvl1pPr>
              <a:defRPr/>
            </a:lvl1pPr>
          </a:lstStyle>
          <a:p>
            <a:fld id="{AA535E04-FAB2-47CE-8818-0823BE58B3D0}" type="slidenum">
              <a:rPr lang="it-IT" altLang="it-IT"/>
              <a:pPr/>
              <a:t>‹Nº›</a:t>
            </a:fld>
            <a:endParaRPr lang="it-IT" altLang="it-IT"/>
          </a:p>
        </p:txBody>
      </p:sp>
    </p:spTree>
    <p:extLst>
      <p:ext uri="{BB962C8B-B14F-4D97-AF65-F5344CB8AC3E}">
        <p14:creationId xmlns:p14="http://schemas.microsoft.com/office/powerpoint/2010/main" val="30692944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101E19F-3CA6-1DC5-E2A9-6F372A1EB31B}"/>
              </a:ext>
            </a:extLst>
          </p:cNvPr>
          <p:cNvSpPr>
            <a:spLocks noGrp="1"/>
          </p:cNvSpPr>
          <p:nvPr>
            <p:ph type="title" orient="vert"/>
          </p:nvPr>
        </p:nvSpPr>
        <p:spPr>
          <a:xfrm>
            <a:off x="6627813" y="277813"/>
            <a:ext cx="2055812" cy="58499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2F90BEC-B197-46E1-4A19-E1D1B1E518BA}"/>
              </a:ext>
            </a:extLst>
          </p:cNvPr>
          <p:cNvSpPr>
            <a:spLocks noGrp="1"/>
          </p:cNvSpPr>
          <p:nvPr>
            <p:ph type="body" orient="vert" idx="1"/>
          </p:nvPr>
        </p:nvSpPr>
        <p:spPr>
          <a:xfrm>
            <a:off x="457200" y="277813"/>
            <a:ext cx="6018213" cy="58499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01058934-C049-1AAD-ACDF-ECD1CF392822}"/>
              </a:ext>
            </a:extLst>
          </p:cNvPr>
          <p:cNvSpPr>
            <a:spLocks noGrp="1"/>
          </p:cNvSpPr>
          <p:nvPr>
            <p:ph type="sldNum" idx="10"/>
          </p:nvPr>
        </p:nvSpPr>
        <p:spPr/>
        <p:txBody>
          <a:bodyPr/>
          <a:lstStyle>
            <a:lvl1pPr>
              <a:defRPr/>
            </a:lvl1pPr>
          </a:lstStyle>
          <a:p>
            <a:fld id="{20DB2AF7-4044-43F1-AC40-B1EA36959695}" type="slidenum">
              <a:rPr lang="it-IT" altLang="it-IT"/>
              <a:pPr/>
              <a:t>‹Nº›</a:t>
            </a:fld>
            <a:endParaRPr lang="it-IT" altLang="it-IT"/>
          </a:p>
        </p:txBody>
      </p:sp>
    </p:spTree>
    <p:extLst>
      <p:ext uri="{BB962C8B-B14F-4D97-AF65-F5344CB8AC3E}">
        <p14:creationId xmlns:p14="http://schemas.microsoft.com/office/powerpoint/2010/main" val="16173134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E7B45B-77D6-F860-7A5B-90505B016548}"/>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0E79168-6F16-147C-544D-A23AD18EBF3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8052DDAB-3201-913C-0DCA-A955B1856110}"/>
              </a:ext>
            </a:extLst>
          </p:cNvPr>
          <p:cNvSpPr>
            <a:spLocks noGrp="1"/>
          </p:cNvSpPr>
          <p:nvPr>
            <p:ph type="sldNum" idx="10"/>
          </p:nvPr>
        </p:nvSpPr>
        <p:spPr/>
        <p:txBody>
          <a:bodyPr/>
          <a:lstStyle>
            <a:lvl1pPr>
              <a:defRPr/>
            </a:lvl1pPr>
          </a:lstStyle>
          <a:p>
            <a:fld id="{1D598E1D-1357-4871-B9FC-8DCD0F53A536}" type="slidenum">
              <a:rPr lang="it-IT" altLang="it-IT"/>
              <a:pPr/>
              <a:t>‹Nº›</a:t>
            </a:fld>
            <a:endParaRPr lang="it-IT" altLang="it-IT"/>
          </a:p>
        </p:txBody>
      </p:sp>
    </p:spTree>
    <p:extLst>
      <p:ext uri="{BB962C8B-B14F-4D97-AF65-F5344CB8AC3E}">
        <p14:creationId xmlns:p14="http://schemas.microsoft.com/office/powerpoint/2010/main" val="16088139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46B2D7-E63B-8375-FD89-02B2E5289C4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4675F28-D042-6901-DA3F-CF5300BDC08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9FBCAD57-E76B-77E3-3F71-3718AFB3A335}"/>
              </a:ext>
            </a:extLst>
          </p:cNvPr>
          <p:cNvSpPr>
            <a:spLocks noGrp="1"/>
          </p:cNvSpPr>
          <p:nvPr>
            <p:ph type="sldNum" idx="10"/>
          </p:nvPr>
        </p:nvSpPr>
        <p:spPr/>
        <p:txBody>
          <a:bodyPr/>
          <a:lstStyle>
            <a:lvl1pPr>
              <a:defRPr/>
            </a:lvl1pPr>
          </a:lstStyle>
          <a:p>
            <a:fld id="{D02226D9-7391-4BEA-8C8A-F24315F36267}" type="slidenum">
              <a:rPr lang="it-IT" altLang="it-IT"/>
              <a:pPr/>
              <a:t>‹Nº›</a:t>
            </a:fld>
            <a:endParaRPr lang="it-IT" altLang="it-IT"/>
          </a:p>
        </p:txBody>
      </p:sp>
    </p:spTree>
    <p:extLst>
      <p:ext uri="{BB962C8B-B14F-4D97-AF65-F5344CB8AC3E}">
        <p14:creationId xmlns:p14="http://schemas.microsoft.com/office/powerpoint/2010/main" val="232312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7EF50-A794-BE00-CA6F-57EE48A2E06D}"/>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F9F9EB1-D026-F26B-F1E1-F18F974E78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AB56CBC-856E-FC44-8BFD-30D0B04988E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740FA4F8-49D6-3346-3088-57BFE900E323}"/>
              </a:ext>
            </a:extLst>
          </p:cNvPr>
          <p:cNvSpPr>
            <a:spLocks noGrp="1"/>
          </p:cNvSpPr>
          <p:nvPr>
            <p:ph type="sldNum" idx="10"/>
          </p:nvPr>
        </p:nvSpPr>
        <p:spPr/>
        <p:txBody>
          <a:bodyPr/>
          <a:lstStyle>
            <a:lvl1pPr>
              <a:defRPr/>
            </a:lvl1pPr>
          </a:lstStyle>
          <a:p>
            <a:fld id="{C3FA9E2A-E729-41F5-A70C-5F3570F75BBE}" type="slidenum">
              <a:rPr lang="it-IT" altLang="it-IT"/>
              <a:pPr/>
              <a:t>‹Nº›</a:t>
            </a:fld>
            <a:endParaRPr lang="it-IT" altLang="it-IT"/>
          </a:p>
        </p:txBody>
      </p:sp>
    </p:spTree>
    <p:extLst>
      <p:ext uri="{BB962C8B-B14F-4D97-AF65-F5344CB8AC3E}">
        <p14:creationId xmlns:p14="http://schemas.microsoft.com/office/powerpoint/2010/main" val="23972913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87A6E7-6B6A-4A77-997A-B72633C73612}"/>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52E27D8-96D6-5B08-F542-D2309BB18BB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69D6E4B6-44E5-D2FE-B39E-5DD0901466D6}"/>
              </a:ext>
            </a:extLst>
          </p:cNvPr>
          <p:cNvSpPr>
            <a:spLocks noGrp="1"/>
          </p:cNvSpPr>
          <p:nvPr>
            <p:ph type="sldNum" idx="10"/>
          </p:nvPr>
        </p:nvSpPr>
        <p:spPr/>
        <p:txBody>
          <a:bodyPr/>
          <a:lstStyle>
            <a:lvl1pPr>
              <a:defRPr/>
            </a:lvl1pPr>
          </a:lstStyle>
          <a:p>
            <a:fld id="{01A9EFE0-4F46-45E5-940B-4FF4334314FD}" type="slidenum">
              <a:rPr lang="it-IT" altLang="it-IT"/>
              <a:pPr/>
              <a:t>‹Nº›</a:t>
            </a:fld>
            <a:endParaRPr lang="it-IT" altLang="it-IT"/>
          </a:p>
        </p:txBody>
      </p:sp>
    </p:spTree>
    <p:extLst>
      <p:ext uri="{BB962C8B-B14F-4D97-AF65-F5344CB8AC3E}">
        <p14:creationId xmlns:p14="http://schemas.microsoft.com/office/powerpoint/2010/main" val="16692906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81AADF-08A0-2D61-2CCC-A3A527128F0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DB055AE-9BAC-9E5E-5596-7DBB87C3A842}"/>
              </a:ext>
            </a:extLst>
          </p:cNvPr>
          <p:cNvSpPr>
            <a:spLocks noGrp="1"/>
          </p:cNvSpPr>
          <p:nvPr>
            <p:ph sz="half" idx="1"/>
          </p:nvPr>
        </p:nvSpPr>
        <p:spPr>
          <a:xfrm>
            <a:off x="457200" y="1600200"/>
            <a:ext cx="4037013"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DAD862F-C3A4-1B9B-EA53-452F2424A4DE}"/>
              </a:ext>
            </a:extLst>
          </p:cNvPr>
          <p:cNvSpPr>
            <a:spLocks noGrp="1"/>
          </p:cNvSpPr>
          <p:nvPr>
            <p:ph sz="half" idx="2"/>
          </p:nvPr>
        </p:nvSpPr>
        <p:spPr>
          <a:xfrm>
            <a:off x="4646613" y="1600200"/>
            <a:ext cx="4037012"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6C4C4243-C99F-5FBD-8CBA-588740D12E68}"/>
              </a:ext>
            </a:extLst>
          </p:cNvPr>
          <p:cNvSpPr>
            <a:spLocks noGrp="1"/>
          </p:cNvSpPr>
          <p:nvPr>
            <p:ph type="sldNum" idx="10"/>
          </p:nvPr>
        </p:nvSpPr>
        <p:spPr/>
        <p:txBody>
          <a:bodyPr/>
          <a:lstStyle>
            <a:lvl1pPr>
              <a:defRPr/>
            </a:lvl1pPr>
          </a:lstStyle>
          <a:p>
            <a:fld id="{DC89C1AC-B2AE-44CA-AA0B-043A33CEC200}" type="slidenum">
              <a:rPr lang="it-IT" altLang="it-IT"/>
              <a:pPr/>
              <a:t>‹Nº›</a:t>
            </a:fld>
            <a:endParaRPr lang="it-IT" altLang="it-IT"/>
          </a:p>
        </p:txBody>
      </p:sp>
    </p:spTree>
    <p:extLst>
      <p:ext uri="{BB962C8B-B14F-4D97-AF65-F5344CB8AC3E}">
        <p14:creationId xmlns:p14="http://schemas.microsoft.com/office/powerpoint/2010/main" val="2396639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7B483C-36AB-C471-F743-0B5361AFF5CF}"/>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590F34A-044D-2446-83CB-0CCCBE5D4F2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F36862E-F159-20BA-6A25-C94E927DD9AA}"/>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A1F4C62-FC13-BEC2-E56E-988BB4BAEC5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DDBF290-E2B6-B4F2-67BA-C752EC1CEB4D}"/>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DE610034-BCAF-B4CD-C9DF-0EA06C387201}"/>
              </a:ext>
            </a:extLst>
          </p:cNvPr>
          <p:cNvSpPr>
            <a:spLocks noGrp="1"/>
          </p:cNvSpPr>
          <p:nvPr>
            <p:ph type="sldNum" idx="10"/>
          </p:nvPr>
        </p:nvSpPr>
        <p:spPr/>
        <p:txBody>
          <a:bodyPr/>
          <a:lstStyle>
            <a:lvl1pPr>
              <a:defRPr/>
            </a:lvl1pPr>
          </a:lstStyle>
          <a:p>
            <a:fld id="{4AA1EF8F-0326-424C-B53A-417DB44199CD}" type="slidenum">
              <a:rPr lang="it-IT" altLang="it-IT"/>
              <a:pPr/>
              <a:t>‹Nº›</a:t>
            </a:fld>
            <a:endParaRPr lang="it-IT" altLang="it-IT"/>
          </a:p>
        </p:txBody>
      </p:sp>
    </p:spTree>
    <p:extLst>
      <p:ext uri="{BB962C8B-B14F-4D97-AF65-F5344CB8AC3E}">
        <p14:creationId xmlns:p14="http://schemas.microsoft.com/office/powerpoint/2010/main" val="7037261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C7395E-A098-3858-056A-AB48B0A70BDA}"/>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43920CE7-2330-90B9-9411-008B3F9A08FB}"/>
              </a:ext>
            </a:extLst>
          </p:cNvPr>
          <p:cNvSpPr>
            <a:spLocks noGrp="1"/>
          </p:cNvSpPr>
          <p:nvPr>
            <p:ph type="sldNum" idx="10"/>
          </p:nvPr>
        </p:nvSpPr>
        <p:spPr/>
        <p:txBody>
          <a:bodyPr/>
          <a:lstStyle>
            <a:lvl1pPr>
              <a:defRPr/>
            </a:lvl1pPr>
          </a:lstStyle>
          <a:p>
            <a:fld id="{1649A298-4692-4E19-9961-A7E1ACD87E80}" type="slidenum">
              <a:rPr lang="it-IT" altLang="it-IT"/>
              <a:pPr/>
              <a:t>‹Nº›</a:t>
            </a:fld>
            <a:endParaRPr lang="it-IT" altLang="it-IT"/>
          </a:p>
        </p:txBody>
      </p:sp>
    </p:spTree>
    <p:extLst>
      <p:ext uri="{BB962C8B-B14F-4D97-AF65-F5344CB8AC3E}">
        <p14:creationId xmlns:p14="http://schemas.microsoft.com/office/powerpoint/2010/main" val="832473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960DE8-1A0B-ACB5-8E6B-E2AEABF66520}"/>
              </a:ext>
            </a:extLst>
          </p:cNvPr>
          <p:cNvSpPr>
            <a:spLocks noGrp="1"/>
          </p:cNvSpPr>
          <p:nvPr>
            <p:ph type="sldNum" idx="10"/>
          </p:nvPr>
        </p:nvSpPr>
        <p:spPr/>
        <p:txBody>
          <a:bodyPr/>
          <a:lstStyle>
            <a:lvl1pPr>
              <a:defRPr/>
            </a:lvl1pPr>
          </a:lstStyle>
          <a:p>
            <a:fld id="{26FEF3FB-F0FF-4C99-B541-D2EC8C614D7C}" type="slidenum">
              <a:rPr lang="it-IT" altLang="it-IT"/>
              <a:pPr/>
              <a:t>‹Nº›</a:t>
            </a:fld>
            <a:endParaRPr lang="it-IT" altLang="it-IT"/>
          </a:p>
        </p:txBody>
      </p:sp>
    </p:spTree>
    <p:extLst>
      <p:ext uri="{BB962C8B-B14F-4D97-AF65-F5344CB8AC3E}">
        <p14:creationId xmlns:p14="http://schemas.microsoft.com/office/powerpoint/2010/main" val="41749224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9628DA-FD90-8154-A143-D317AF6A15D8}"/>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946EBB-6540-745C-5696-C8ADEDC4598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C2A203C-1D93-C03A-B0EC-F9EACE3DF09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B7B742DB-277F-E09B-72E4-4C7EBC0F4D56}"/>
              </a:ext>
            </a:extLst>
          </p:cNvPr>
          <p:cNvSpPr>
            <a:spLocks noGrp="1"/>
          </p:cNvSpPr>
          <p:nvPr>
            <p:ph type="sldNum" idx="10"/>
          </p:nvPr>
        </p:nvSpPr>
        <p:spPr/>
        <p:txBody>
          <a:bodyPr/>
          <a:lstStyle>
            <a:lvl1pPr>
              <a:defRPr/>
            </a:lvl1pPr>
          </a:lstStyle>
          <a:p>
            <a:fld id="{4408B9E6-8C1C-42B1-8B02-0D88329D3BE1}" type="slidenum">
              <a:rPr lang="it-IT" altLang="it-IT"/>
              <a:pPr/>
              <a:t>‹Nº›</a:t>
            </a:fld>
            <a:endParaRPr lang="it-IT" altLang="it-IT"/>
          </a:p>
        </p:txBody>
      </p:sp>
    </p:spTree>
    <p:extLst>
      <p:ext uri="{BB962C8B-B14F-4D97-AF65-F5344CB8AC3E}">
        <p14:creationId xmlns:p14="http://schemas.microsoft.com/office/powerpoint/2010/main" val="25399220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61582-4634-3B21-64EA-B8CE59AB4E8E}"/>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3CA1CFE-FC9C-0C7E-1B62-D800C275DA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A7E65CD-3CD1-EC19-A06E-8D753C545A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2EA2B039-813C-BF83-B333-B10FC476778E}"/>
              </a:ext>
            </a:extLst>
          </p:cNvPr>
          <p:cNvSpPr>
            <a:spLocks noGrp="1"/>
          </p:cNvSpPr>
          <p:nvPr>
            <p:ph type="sldNum" idx="10"/>
          </p:nvPr>
        </p:nvSpPr>
        <p:spPr/>
        <p:txBody>
          <a:bodyPr/>
          <a:lstStyle>
            <a:lvl1pPr>
              <a:defRPr/>
            </a:lvl1pPr>
          </a:lstStyle>
          <a:p>
            <a:fld id="{40D7C6BA-DA3C-4172-A6D1-7340AA08E44F}" type="slidenum">
              <a:rPr lang="it-IT" altLang="it-IT"/>
              <a:pPr/>
              <a:t>‹Nº›</a:t>
            </a:fld>
            <a:endParaRPr lang="it-IT" altLang="it-IT"/>
          </a:p>
        </p:txBody>
      </p:sp>
    </p:spTree>
    <p:extLst>
      <p:ext uri="{BB962C8B-B14F-4D97-AF65-F5344CB8AC3E}">
        <p14:creationId xmlns:p14="http://schemas.microsoft.com/office/powerpoint/2010/main" val="31268910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754DD7-6B73-1260-CE08-7C1DEC8C228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7A0B726-8CDF-7175-884E-F1C15EFAFA0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AB2EFB88-4E9F-ECBB-A41E-22E13BB2BFAC}"/>
              </a:ext>
            </a:extLst>
          </p:cNvPr>
          <p:cNvSpPr>
            <a:spLocks noGrp="1"/>
          </p:cNvSpPr>
          <p:nvPr>
            <p:ph type="sldNum" idx="10"/>
          </p:nvPr>
        </p:nvSpPr>
        <p:spPr/>
        <p:txBody>
          <a:bodyPr/>
          <a:lstStyle>
            <a:lvl1pPr>
              <a:defRPr/>
            </a:lvl1pPr>
          </a:lstStyle>
          <a:p>
            <a:fld id="{4330E3A6-4D42-4663-A27F-76A6D84DCF30}" type="slidenum">
              <a:rPr lang="it-IT" altLang="it-IT"/>
              <a:pPr/>
              <a:t>‹Nº›</a:t>
            </a:fld>
            <a:endParaRPr lang="it-IT" altLang="it-IT"/>
          </a:p>
        </p:txBody>
      </p:sp>
    </p:spTree>
    <p:extLst>
      <p:ext uri="{BB962C8B-B14F-4D97-AF65-F5344CB8AC3E}">
        <p14:creationId xmlns:p14="http://schemas.microsoft.com/office/powerpoint/2010/main" val="8392316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ED1B7BF-5737-ABD2-54A7-72D6C3D0A921}"/>
              </a:ext>
            </a:extLst>
          </p:cNvPr>
          <p:cNvSpPr>
            <a:spLocks noGrp="1"/>
          </p:cNvSpPr>
          <p:nvPr>
            <p:ph type="title" orient="vert"/>
          </p:nvPr>
        </p:nvSpPr>
        <p:spPr>
          <a:xfrm>
            <a:off x="6627813" y="277813"/>
            <a:ext cx="2055812" cy="58499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25C48BE-52A5-DB54-4F5F-06C62DB024B6}"/>
              </a:ext>
            </a:extLst>
          </p:cNvPr>
          <p:cNvSpPr>
            <a:spLocks noGrp="1"/>
          </p:cNvSpPr>
          <p:nvPr>
            <p:ph type="body" orient="vert" idx="1"/>
          </p:nvPr>
        </p:nvSpPr>
        <p:spPr>
          <a:xfrm>
            <a:off x="457200" y="277813"/>
            <a:ext cx="6018213" cy="58499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1F3AB4C4-B37E-E984-F8DD-7A5DDA462CF0}"/>
              </a:ext>
            </a:extLst>
          </p:cNvPr>
          <p:cNvSpPr>
            <a:spLocks noGrp="1"/>
          </p:cNvSpPr>
          <p:nvPr>
            <p:ph type="sldNum" idx="10"/>
          </p:nvPr>
        </p:nvSpPr>
        <p:spPr/>
        <p:txBody>
          <a:bodyPr/>
          <a:lstStyle>
            <a:lvl1pPr>
              <a:defRPr/>
            </a:lvl1pPr>
          </a:lstStyle>
          <a:p>
            <a:fld id="{EEFD3104-845B-4883-8F33-69844590F720}" type="slidenum">
              <a:rPr lang="it-IT" altLang="it-IT"/>
              <a:pPr/>
              <a:t>‹Nº›</a:t>
            </a:fld>
            <a:endParaRPr lang="it-IT" altLang="it-IT"/>
          </a:p>
        </p:txBody>
      </p:sp>
    </p:spTree>
    <p:extLst>
      <p:ext uri="{BB962C8B-B14F-4D97-AF65-F5344CB8AC3E}">
        <p14:creationId xmlns:p14="http://schemas.microsoft.com/office/powerpoint/2010/main" val="20214257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86A737-773E-561D-89DF-ABE3456F0310}"/>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0164EC2-BD77-B248-1A0F-698468BCEFC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numero diapositiva 3">
            <a:extLst>
              <a:ext uri="{FF2B5EF4-FFF2-40B4-BE49-F238E27FC236}">
                <a16:creationId xmlns:a16="http://schemas.microsoft.com/office/drawing/2014/main" id="{EC304ABE-DE98-A3BF-CF59-426F47EA0766}"/>
              </a:ext>
            </a:extLst>
          </p:cNvPr>
          <p:cNvSpPr>
            <a:spLocks noGrp="1"/>
          </p:cNvSpPr>
          <p:nvPr>
            <p:ph type="sldNum" idx="10"/>
          </p:nvPr>
        </p:nvSpPr>
        <p:spPr/>
        <p:txBody>
          <a:bodyPr/>
          <a:lstStyle>
            <a:lvl1pPr>
              <a:defRPr/>
            </a:lvl1pPr>
          </a:lstStyle>
          <a:p>
            <a:fld id="{A377E22C-C3E6-4032-883A-1E6E348C546B}" type="slidenum">
              <a:rPr lang="it-IT" altLang="it-IT"/>
              <a:pPr/>
              <a:t>‹Nº›</a:t>
            </a:fld>
            <a:endParaRPr lang="it-IT" altLang="it-IT"/>
          </a:p>
        </p:txBody>
      </p:sp>
    </p:spTree>
    <p:extLst>
      <p:ext uri="{BB962C8B-B14F-4D97-AF65-F5344CB8AC3E}">
        <p14:creationId xmlns:p14="http://schemas.microsoft.com/office/powerpoint/2010/main" val="140908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C28796-35D2-DA7C-A63A-1986911B4EA4}"/>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E87CDA4-1579-3AE5-3E1F-61FF6A9EBE9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516E875-FC1A-E9A7-6BFF-43AB83B55B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53A83440-DC5B-3F0B-C007-5F5F468827A4}"/>
              </a:ext>
            </a:extLst>
          </p:cNvPr>
          <p:cNvSpPr>
            <a:spLocks noGrp="1"/>
          </p:cNvSpPr>
          <p:nvPr>
            <p:ph type="sldNum" idx="10"/>
          </p:nvPr>
        </p:nvSpPr>
        <p:spPr/>
        <p:txBody>
          <a:bodyPr/>
          <a:lstStyle>
            <a:lvl1pPr>
              <a:defRPr/>
            </a:lvl1pPr>
          </a:lstStyle>
          <a:p>
            <a:fld id="{B2839207-C070-4A8C-871A-087E0B56C35F}" type="slidenum">
              <a:rPr lang="it-IT" altLang="it-IT"/>
              <a:pPr/>
              <a:t>‹Nº›</a:t>
            </a:fld>
            <a:endParaRPr lang="it-IT" altLang="it-IT"/>
          </a:p>
        </p:txBody>
      </p:sp>
    </p:spTree>
    <p:extLst>
      <p:ext uri="{BB962C8B-B14F-4D97-AF65-F5344CB8AC3E}">
        <p14:creationId xmlns:p14="http://schemas.microsoft.com/office/powerpoint/2010/main" val="5397180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99BF67-F15E-CA01-2DDA-F86850E2AE7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C77A7F-6C4D-2CF5-110B-9572EE8C1C4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5750B8CD-7EFA-D106-966A-526945D2318D}"/>
              </a:ext>
            </a:extLst>
          </p:cNvPr>
          <p:cNvSpPr>
            <a:spLocks noGrp="1"/>
          </p:cNvSpPr>
          <p:nvPr>
            <p:ph type="sldNum" idx="10"/>
          </p:nvPr>
        </p:nvSpPr>
        <p:spPr/>
        <p:txBody>
          <a:bodyPr/>
          <a:lstStyle>
            <a:lvl1pPr>
              <a:defRPr/>
            </a:lvl1pPr>
          </a:lstStyle>
          <a:p>
            <a:fld id="{15FB9E7B-7577-4AF0-8A02-E69C3F243FD7}" type="slidenum">
              <a:rPr lang="it-IT" altLang="it-IT"/>
              <a:pPr/>
              <a:t>‹Nº›</a:t>
            </a:fld>
            <a:endParaRPr lang="it-IT" altLang="it-IT"/>
          </a:p>
        </p:txBody>
      </p:sp>
    </p:spTree>
    <p:extLst>
      <p:ext uri="{BB962C8B-B14F-4D97-AF65-F5344CB8AC3E}">
        <p14:creationId xmlns:p14="http://schemas.microsoft.com/office/powerpoint/2010/main" val="21562173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42A61B-83F2-F8B7-9A1F-0073D5DB32B4}"/>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168A80A-D8F1-A310-10F9-2CE81E7355A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numero diapositiva 3">
            <a:extLst>
              <a:ext uri="{FF2B5EF4-FFF2-40B4-BE49-F238E27FC236}">
                <a16:creationId xmlns:a16="http://schemas.microsoft.com/office/drawing/2014/main" id="{09E7F567-80E7-5EED-EE2E-3B855B0620C8}"/>
              </a:ext>
            </a:extLst>
          </p:cNvPr>
          <p:cNvSpPr>
            <a:spLocks noGrp="1"/>
          </p:cNvSpPr>
          <p:nvPr>
            <p:ph type="sldNum" idx="10"/>
          </p:nvPr>
        </p:nvSpPr>
        <p:spPr/>
        <p:txBody>
          <a:bodyPr/>
          <a:lstStyle>
            <a:lvl1pPr>
              <a:defRPr/>
            </a:lvl1pPr>
          </a:lstStyle>
          <a:p>
            <a:fld id="{531828B6-BE85-4B34-A8D5-528034D3C9D1}" type="slidenum">
              <a:rPr lang="it-IT" altLang="it-IT"/>
              <a:pPr/>
              <a:t>‹Nº›</a:t>
            </a:fld>
            <a:endParaRPr lang="it-IT" altLang="it-IT"/>
          </a:p>
        </p:txBody>
      </p:sp>
    </p:spTree>
    <p:extLst>
      <p:ext uri="{BB962C8B-B14F-4D97-AF65-F5344CB8AC3E}">
        <p14:creationId xmlns:p14="http://schemas.microsoft.com/office/powerpoint/2010/main" val="23746410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529DA3-37B7-A3AC-5362-A65ABE49FFC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3562711-BD84-1BDA-8973-1203E87CCD8B}"/>
              </a:ext>
            </a:extLst>
          </p:cNvPr>
          <p:cNvSpPr>
            <a:spLocks noGrp="1"/>
          </p:cNvSpPr>
          <p:nvPr>
            <p:ph sz="half" idx="1"/>
          </p:nvPr>
        </p:nvSpPr>
        <p:spPr>
          <a:xfrm>
            <a:off x="457200" y="1600200"/>
            <a:ext cx="4037013"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547F484-6898-2A40-921A-C80FC6ADF0C0}"/>
              </a:ext>
            </a:extLst>
          </p:cNvPr>
          <p:cNvSpPr>
            <a:spLocks noGrp="1"/>
          </p:cNvSpPr>
          <p:nvPr>
            <p:ph sz="half" idx="2"/>
          </p:nvPr>
        </p:nvSpPr>
        <p:spPr>
          <a:xfrm>
            <a:off x="4646613" y="1600200"/>
            <a:ext cx="4037012" cy="452755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444B3977-F1C9-C9A7-B0B2-7F65DAE804E6}"/>
              </a:ext>
            </a:extLst>
          </p:cNvPr>
          <p:cNvSpPr>
            <a:spLocks noGrp="1"/>
          </p:cNvSpPr>
          <p:nvPr>
            <p:ph type="sldNum" idx="10"/>
          </p:nvPr>
        </p:nvSpPr>
        <p:spPr/>
        <p:txBody>
          <a:bodyPr/>
          <a:lstStyle>
            <a:lvl1pPr>
              <a:defRPr/>
            </a:lvl1pPr>
          </a:lstStyle>
          <a:p>
            <a:fld id="{1D752092-AD6B-4424-ADAF-1CD962889ABB}" type="slidenum">
              <a:rPr lang="it-IT" altLang="it-IT"/>
              <a:pPr/>
              <a:t>‹Nº›</a:t>
            </a:fld>
            <a:endParaRPr lang="it-IT" altLang="it-IT"/>
          </a:p>
        </p:txBody>
      </p:sp>
    </p:spTree>
    <p:extLst>
      <p:ext uri="{BB962C8B-B14F-4D97-AF65-F5344CB8AC3E}">
        <p14:creationId xmlns:p14="http://schemas.microsoft.com/office/powerpoint/2010/main" val="33340727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9762D2-94F8-787C-FB19-3DFEA13BCE05}"/>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B4D6E9D-657B-F526-AE8B-3DA6072A256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51D02BA-E427-7D6D-3A8A-F7BA3C7D0556}"/>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788F372-9394-F4AB-8ABB-7B7B864FF0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B9047DB-C4B5-C334-F050-6A96417C3142}"/>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58AF3DED-CC2C-8DC3-78E9-A9A58BA417CA}"/>
              </a:ext>
            </a:extLst>
          </p:cNvPr>
          <p:cNvSpPr>
            <a:spLocks noGrp="1"/>
          </p:cNvSpPr>
          <p:nvPr>
            <p:ph type="sldNum" idx="10"/>
          </p:nvPr>
        </p:nvSpPr>
        <p:spPr/>
        <p:txBody>
          <a:bodyPr/>
          <a:lstStyle>
            <a:lvl1pPr>
              <a:defRPr/>
            </a:lvl1pPr>
          </a:lstStyle>
          <a:p>
            <a:fld id="{75AECAEB-1BB6-436D-9D53-03B9228896DF}" type="slidenum">
              <a:rPr lang="it-IT" altLang="it-IT"/>
              <a:pPr/>
              <a:t>‹Nº›</a:t>
            </a:fld>
            <a:endParaRPr lang="it-IT" altLang="it-IT"/>
          </a:p>
        </p:txBody>
      </p:sp>
    </p:spTree>
    <p:extLst>
      <p:ext uri="{BB962C8B-B14F-4D97-AF65-F5344CB8AC3E}">
        <p14:creationId xmlns:p14="http://schemas.microsoft.com/office/powerpoint/2010/main" val="3033929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44F487-B23E-EBE2-DFB3-B3044317038D}"/>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A7783087-118D-5BF3-009A-5AB8ECF614DA}"/>
              </a:ext>
            </a:extLst>
          </p:cNvPr>
          <p:cNvSpPr>
            <a:spLocks noGrp="1"/>
          </p:cNvSpPr>
          <p:nvPr>
            <p:ph type="sldNum" idx="10"/>
          </p:nvPr>
        </p:nvSpPr>
        <p:spPr/>
        <p:txBody>
          <a:bodyPr/>
          <a:lstStyle>
            <a:lvl1pPr>
              <a:defRPr/>
            </a:lvl1pPr>
          </a:lstStyle>
          <a:p>
            <a:fld id="{546AD843-9281-4BFD-B1A9-8BC842CD8C7D}" type="slidenum">
              <a:rPr lang="it-IT" altLang="it-IT"/>
              <a:pPr/>
              <a:t>‹Nº›</a:t>
            </a:fld>
            <a:endParaRPr lang="it-IT" altLang="it-IT"/>
          </a:p>
        </p:txBody>
      </p:sp>
    </p:spTree>
    <p:extLst>
      <p:ext uri="{BB962C8B-B14F-4D97-AF65-F5344CB8AC3E}">
        <p14:creationId xmlns:p14="http://schemas.microsoft.com/office/powerpoint/2010/main" val="37882385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49F0642-86C1-9C34-CFAB-B5A602CDF2FC}"/>
              </a:ext>
            </a:extLst>
          </p:cNvPr>
          <p:cNvSpPr>
            <a:spLocks noGrp="1"/>
          </p:cNvSpPr>
          <p:nvPr>
            <p:ph type="sldNum" idx="10"/>
          </p:nvPr>
        </p:nvSpPr>
        <p:spPr/>
        <p:txBody>
          <a:bodyPr/>
          <a:lstStyle>
            <a:lvl1pPr>
              <a:defRPr/>
            </a:lvl1pPr>
          </a:lstStyle>
          <a:p>
            <a:fld id="{FBADEA71-047F-4438-A688-BD8DE1FEC9F6}" type="slidenum">
              <a:rPr lang="it-IT" altLang="it-IT"/>
              <a:pPr/>
              <a:t>‹Nº›</a:t>
            </a:fld>
            <a:endParaRPr lang="it-IT" altLang="it-IT"/>
          </a:p>
        </p:txBody>
      </p:sp>
    </p:spTree>
    <p:extLst>
      <p:ext uri="{BB962C8B-B14F-4D97-AF65-F5344CB8AC3E}">
        <p14:creationId xmlns:p14="http://schemas.microsoft.com/office/powerpoint/2010/main" val="30860519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1C0F56-BC1F-E27F-317A-C0FFA421E554}"/>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9020E73-6E67-E41A-B803-4FC992B35F8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0CCD5ED-9897-6B25-1249-7364319897A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E6251CF8-F1D6-079C-C606-CD615357341C}"/>
              </a:ext>
            </a:extLst>
          </p:cNvPr>
          <p:cNvSpPr>
            <a:spLocks noGrp="1"/>
          </p:cNvSpPr>
          <p:nvPr>
            <p:ph type="sldNum" idx="10"/>
          </p:nvPr>
        </p:nvSpPr>
        <p:spPr/>
        <p:txBody>
          <a:bodyPr/>
          <a:lstStyle>
            <a:lvl1pPr>
              <a:defRPr/>
            </a:lvl1pPr>
          </a:lstStyle>
          <a:p>
            <a:fld id="{E9826525-DBD3-4779-8694-7388304EE0EE}" type="slidenum">
              <a:rPr lang="it-IT" altLang="it-IT"/>
              <a:pPr/>
              <a:t>‹Nº›</a:t>
            </a:fld>
            <a:endParaRPr lang="it-IT" altLang="it-IT"/>
          </a:p>
        </p:txBody>
      </p:sp>
    </p:spTree>
    <p:extLst>
      <p:ext uri="{BB962C8B-B14F-4D97-AF65-F5344CB8AC3E}">
        <p14:creationId xmlns:p14="http://schemas.microsoft.com/office/powerpoint/2010/main" val="35003525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B545F6-DF42-3239-4A30-9EF326FFD8D6}"/>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626381D-C3D4-904C-AF8C-750757DCFD3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7B7EBA4-1094-ACC2-F15F-E392A8666A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numero diapositiva 4">
            <a:extLst>
              <a:ext uri="{FF2B5EF4-FFF2-40B4-BE49-F238E27FC236}">
                <a16:creationId xmlns:a16="http://schemas.microsoft.com/office/drawing/2014/main" id="{2D11699F-6217-A5BC-4704-F44037EA49EB}"/>
              </a:ext>
            </a:extLst>
          </p:cNvPr>
          <p:cNvSpPr>
            <a:spLocks noGrp="1"/>
          </p:cNvSpPr>
          <p:nvPr>
            <p:ph type="sldNum" idx="10"/>
          </p:nvPr>
        </p:nvSpPr>
        <p:spPr/>
        <p:txBody>
          <a:bodyPr/>
          <a:lstStyle>
            <a:lvl1pPr>
              <a:defRPr/>
            </a:lvl1pPr>
          </a:lstStyle>
          <a:p>
            <a:fld id="{4F8A637C-F27F-484F-98A6-D9C5E9C8FE49}" type="slidenum">
              <a:rPr lang="it-IT" altLang="it-IT"/>
              <a:pPr/>
              <a:t>‹Nº›</a:t>
            </a:fld>
            <a:endParaRPr lang="it-IT" altLang="it-IT"/>
          </a:p>
        </p:txBody>
      </p:sp>
    </p:spTree>
    <p:extLst>
      <p:ext uri="{BB962C8B-B14F-4D97-AF65-F5344CB8AC3E}">
        <p14:creationId xmlns:p14="http://schemas.microsoft.com/office/powerpoint/2010/main" val="17539305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E5E812-074F-921B-95B4-2F8BB76191C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47AFACC-C60C-8BB1-CD45-B0BB9D1A7BB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6D5B1D2B-38C6-CEBC-125A-9823B36F2FD6}"/>
              </a:ext>
            </a:extLst>
          </p:cNvPr>
          <p:cNvSpPr>
            <a:spLocks noGrp="1"/>
          </p:cNvSpPr>
          <p:nvPr>
            <p:ph type="sldNum" idx="10"/>
          </p:nvPr>
        </p:nvSpPr>
        <p:spPr/>
        <p:txBody>
          <a:bodyPr/>
          <a:lstStyle>
            <a:lvl1pPr>
              <a:defRPr/>
            </a:lvl1pPr>
          </a:lstStyle>
          <a:p>
            <a:fld id="{EA4E426C-864C-4804-BE78-AADDF29E8C3A}" type="slidenum">
              <a:rPr lang="it-IT" altLang="it-IT"/>
              <a:pPr/>
              <a:t>‹Nº›</a:t>
            </a:fld>
            <a:endParaRPr lang="it-IT" altLang="it-IT"/>
          </a:p>
        </p:txBody>
      </p:sp>
    </p:spTree>
    <p:extLst>
      <p:ext uri="{BB962C8B-B14F-4D97-AF65-F5344CB8AC3E}">
        <p14:creationId xmlns:p14="http://schemas.microsoft.com/office/powerpoint/2010/main" val="3489683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DD3F7FD-75FD-542D-4E8D-E6D18ACE8602}"/>
              </a:ext>
            </a:extLst>
          </p:cNvPr>
          <p:cNvSpPr>
            <a:spLocks noGrp="1"/>
          </p:cNvSpPr>
          <p:nvPr>
            <p:ph type="title" orient="vert"/>
          </p:nvPr>
        </p:nvSpPr>
        <p:spPr>
          <a:xfrm>
            <a:off x="6627813" y="277813"/>
            <a:ext cx="2055812" cy="58499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9609E8C-7734-F1A1-4350-0B5620BE564F}"/>
              </a:ext>
            </a:extLst>
          </p:cNvPr>
          <p:cNvSpPr>
            <a:spLocks noGrp="1"/>
          </p:cNvSpPr>
          <p:nvPr>
            <p:ph type="body" orient="vert" idx="1"/>
          </p:nvPr>
        </p:nvSpPr>
        <p:spPr>
          <a:xfrm>
            <a:off x="457200" y="277813"/>
            <a:ext cx="6018213" cy="58499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2CAEB3F3-0ED5-D0C4-88E1-250B5E67E039}"/>
              </a:ext>
            </a:extLst>
          </p:cNvPr>
          <p:cNvSpPr>
            <a:spLocks noGrp="1"/>
          </p:cNvSpPr>
          <p:nvPr>
            <p:ph type="sldNum" idx="10"/>
          </p:nvPr>
        </p:nvSpPr>
        <p:spPr/>
        <p:txBody>
          <a:bodyPr/>
          <a:lstStyle>
            <a:lvl1pPr>
              <a:defRPr/>
            </a:lvl1pPr>
          </a:lstStyle>
          <a:p>
            <a:fld id="{9942193E-2AA1-4067-B985-73B35953A8ED}" type="slidenum">
              <a:rPr lang="it-IT" altLang="it-IT"/>
              <a:pPr/>
              <a:t>‹Nº›</a:t>
            </a:fld>
            <a:endParaRPr lang="it-IT" altLang="it-IT"/>
          </a:p>
        </p:txBody>
      </p:sp>
    </p:spTree>
    <p:extLst>
      <p:ext uri="{BB962C8B-B14F-4D97-AF65-F5344CB8AC3E}">
        <p14:creationId xmlns:p14="http://schemas.microsoft.com/office/powerpoint/2010/main" val="261240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1025" name="Group 1">
            <a:extLst>
              <a:ext uri="{FF2B5EF4-FFF2-40B4-BE49-F238E27FC236}">
                <a16:creationId xmlns:a16="http://schemas.microsoft.com/office/drawing/2014/main" id="{8FF01A81-791F-76C5-CF38-5AA9D4047375}"/>
              </a:ext>
            </a:extLst>
          </p:cNvPr>
          <p:cNvGrpSpPr>
            <a:grpSpLocks/>
          </p:cNvGrpSpPr>
          <p:nvPr/>
        </p:nvGrpSpPr>
        <p:grpSpPr bwMode="auto">
          <a:xfrm>
            <a:off x="1588" y="0"/>
            <a:ext cx="9145587" cy="6848475"/>
            <a:chOff x="1" y="0"/>
            <a:chExt cx="5761" cy="4314"/>
          </a:xfrm>
        </p:grpSpPr>
        <p:sp>
          <p:nvSpPr>
            <p:cNvPr id="1026" name="Freeform 2">
              <a:extLst>
                <a:ext uri="{FF2B5EF4-FFF2-40B4-BE49-F238E27FC236}">
                  <a16:creationId xmlns:a16="http://schemas.microsoft.com/office/drawing/2014/main" id="{2F9266F2-D80A-A4AC-6D82-04A22779C485}"/>
                </a:ext>
              </a:extLst>
            </p:cNvPr>
            <p:cNvSpPr>
              <a:spLocks noChangeArrowheads="1"/>
            </p:cNvSpPr>
            <p:nvPr/>
          </p:nvSpPr>
          <p:spPr bwMode="auto">
            <a:xfrm>
              <a:off x="5045" y="2626"/>
              <a:ext cx="717" cy="1688"/>
            </a:xfrm>
            <a:custGeom>
              <a:avLst/>
              <a:gdLst>
                <a:gd name="G0" fmla="+- 1 0 0"/>
                <a:gd name="G1" fmla="+- 1 0 0"/>
                <a:gd name="G2" fmla="+- 1 0 0"/>
                <a:gd name="G3" fmla="+- 1 0 0"/>
                <a:gd name="G4" fmla="+- 1 0 0"/>
                <a:gd name="G5" fmla="+- 1 0 0"/>
                <a:gd name="G6" fmla="*/ 1 65419 57600"/>
                <a:gd name="G7" fmla="+- 1 0 0"/>
                <a:gd name="G8" fmla="+- 1 0 0"/>
                <a:gd name="G9" fmla="+- 1 0 0"/>
                <a:gd name="G10" fmla="+- 1 0 0"/>
                <a:gd name="G11" fmla="+- 1 0 0"/>
                <a:gd name="G12" fmla="+- 1 0 0"/>
                <a:gd name="G13" fmla="+- 1 0 0"/>
                <a:gd name="G14" fmla="+- 1 0 0"/>
                <a:gd name="G15" fmla="+- 1 0 0"/>
                <a:gd name="G16" fmla="+- 1 0 0"/>
                <a:gd name="G17" fmla="+- 1 0 0"/>
                <a:gd name="G18" fmla="*/ 1 895 51712"/>
                <a:gd name="G19" fmla="+- 1 0 0"/>
                <a:gd name="G20" fmla="+- 1 0 0"/>
                <a:gd name="G21" fmla="+- 1 0 0"/>
                <a:gd name="G22" fmla="+- 1 0 0"/>
                <a:gd name="G23" fmla="+- 1 0 0"/>
                <a:gd name="T0" fmla="*/ 719 w 717"/>
                <a:gd name="T1" fmla="*/ 72 h 1690"/>
                <a:gd name="T2" fmla="*/ 719 w 717"/>
                <a:gd name="T3" fmla="*/ 0 h 1690"/>
                <a:gd name="T4" fmla="*/ 701 w 717"/>
                <a:gd name="T5" fmla="*/ 101 h 1690"/>
                <a:gd name="T6" fmla="*/ 677 w 717"/>
                <a:gd name="T7" fmla="*/ 209 h 1690"/>
                <a:gd name="T8" fmla="*/ 629 w 717"/>
                <a:gd name="T9" fmla="*/ 389 h 1690"/>
                <a:gd name="T10" fmla="*/ 576 w 717"/>
                <a:gd name="T11" fmla="*/ 569 h 1690"/>
                <a:gd name="T12" fmla="*/ 503 w 717"/>
                <a:gd name="T13" fmla="*/ 749 h 1690"/>
                <a:gd name="T14" fmla="*/ 425 w 717"/>
                <a:gd name="T15" fmla="*/ 935 h 1690"/>
                <a:gd name="T16" fmla="*/ 335 w 717"/>
                <a:gd name="T17" fmla="*/ 1121 h 1690"/>
                <a:gd name="T18" fmla="*/ 234 w 717"/>
                <a:gd name="T19" fmla="*/ 1312 h 1690"/>
                <a:gd name="T20" fmla="*/ 125 w 717"/>
                <a:gd name="T21" fmla="*/ 1498 h 1690"/>
                <a:gd name="T22" fmla="*/ 0 w 717"/>
                <a:gd name="T23" fmla="*/ 1690 h 1690"/>
                <a:gd name="T24" fmla="*/ 11 w 717"/>
                <a:gd name="T25" fmla="*/ 1690 h 1690"/>
                <a:gd name="T26" fmla="*/ 137 w 717"/>
                <a:gd name="T27" fmla="*/ 1498 h 1690"/>
                <a:gd name="T28" fmla="*/ 246 w 717"/>
                <a:gd name="T29" fmla="*/ 1312 h 1690"/>
                <a:gd name="T30" fmla="*/ 347 w 717"/>
                <a:gd name="T31" fmla="*/ 1121 h 1690"/>
                <a:gd name="T32" fmla="*/ 437 w 717"/>
                <a:gd name="T33" fmla="*/ 935 h 1690"/>
                <a:gd name="T34" fmla="*/ 515 w 717"/>
                <a:gd name="T35" fmla="*/ 749 h 1690"/>
                <a:gd name="T36" fmla="*/ 587 w 717"/>
                <a:gd name="T37" fmla="*/ 569 h 1690"/>
                <a:gd name="T38" fmla="*/ 641 w 717"/>
                <a:gd name="T39" fmla="*/ 389 h 1690"/>
                <a:gd name="T40" fmla="*/ 689 w 717"/>
                <a:gd name="T41" fmla="*/ 209 h 1690"/>
                <a:gd name="T42" fmla="*/ 707 w 717"/>
                <a:gd name="T43" fmla="*/ 143 h 1690"/>
                <a:gd name="T44" fmla="*/ 719 w 717"/>
                <a:gd name="T45" fmla="*/ 72 h 1690"/>
                <a:gd name="T46" fmla="*/ 719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close/>
                </a:path>
              </a:pathLst>
            </a:custGeom>
            <a:gradFill rotWithShape="0">
              <a:gsLst>
                <a:gs pos="0">
                  <a:srgbClr val="000000"/>
                </a:gs>
                <a:gs pos="100000">
                  <a:srgbClr val="000000"/>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a:extLst>
                <a:ext uri="{FF2B5EF4-FFF2-40B4-BE49-F238E27FC236}">
                  <a16:creationId xmlns:a16="http://schemas.microsoft.com/office/drawing/2014/main" id="{2FF7E3B5-61FA-E06F-0CFE-3BDD5F5C6E0B}"/>
                </a:ext>
              </a:extLst>
            </p:cNvPr>
            <p:cNvSpPr>
              <a:spLocks noChangeArrowheads="1"/>
            </p:cNvSpPr>
            <p:nvPr/>
          </p:nvSpPr>
          <p:spPr bwMode="auto">
            <a:xfrm>
              <a:off x="5386" y="3794"/>
              <a:ext cx="376" cy="520"/>
            </a:xfrm>
            <a:custGeom>
              <a:avLst/>
              <a:gdLst>
                <a:gd name="G0" fmla="+- 1 0 0"/>
                <a:gd name="G1" fmla="+- 1 0 0"/>
                <a:gd name="G2" fmla="+- 12 0 0"/>
                <a:gd name="G3" fmla="+- 1 0 0"/>
                <a:gd name="G4" fmla="+- 1 0 0"/>
                <a:gd name="G5" fmla="+- 1 0 0"/>
                <a:gd name="G6" fmla="*/ 1 16385 2"/>
                <a:gd name="G7" fmla="+- 1 0 0"/>
                <a:gd name="G8" fmla="+- 1 0 0"/>
                <a:gd name="G9" fmla="+- 1 0 0"/>
                <a:gd name="G10" fmla="*/ 1 0 51712"/>
                <a:gd name="G11" fmla="*/ 1 6295 25856"/>
                <a:gd name="G12" fmla="*/ G11 1 180"/>
                <a:gd name="G13" fmla="*/ G10 1 G12"/>
                <a:gd name="T0" fmla="*/ 378 w 377"/>
                <a:gd name="T1" fmla="*/ 0 h 522"/>
                <a:gd name="T2" fmla="*/ 294 w 377"/>
                <a:gd name="T3" fmla="*/ 132 h 522"/>
                <a:gd name="T4" fmla="*/ 205 w 377"/>
                <a:gd name="T5" fmla="*/ 264 h 522"/>
                <a:gd name="T6" fmla="*/ 102 w 377"/>
                <a:gd name="T7" fmla="*/ 396 h 522"/>
                <a:gd name="T8" fmla="*/ 0 w 377"/>
                <a:gd name="T9" fmla="*/ 522 h 522"/>
                <a:gd name="T10" fmla="*/ 12 w 377"/>
                <a:gd name="T11" fmla="*/ 522 h 522"/>
                <a:gd name="T12" fmla="*/ 114 w 377"/>
                <a:gd name="T13" fmla="*/ 402 h 522"/>
                <a:gd name="T14" fmla="*/ 205 w 377"/>
                <a:gd name="T15" fmla="*/ 282 h 522"/>
                <a:gd name="T16" fmla="*/ 378 w 377"/>
                <a:gd name="T17" fmla="*/ 24 h 522"/>
                <a:gd name="T18" fmla="*/ 378 w 377"/>
                <a:gd name="T19" fmla="*/ 0 h 522"/>
                <a:gd name="T20" fmla="*/ 378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close/>
                </a:path>
              </a:pathLst>
            </a:custGeom>
            <a:gradFill rotWithShape="0">
              <a:gsLst>
                <a:gs pos="0">
                  <a:srgbClr val="000000"/>
                </a:gs>
                <a:gs pos="100000">
                  <a:srgbClr val="000000"/>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a:extLst>
                <a:ext uri="{FF2B5EF4-FFF2-40B4-BE49-F238E27FC236}">
                  <a16:creationId xmlns:a16="http://schemas.microsoft.com/office/drawing/2014/main" id="{12877990-D16B-1295-ABA3-4382E4D10AFC}"/>
                </a:ext>
              </a:extLst>
            </p:cNvPr>
            <p:cNvSpPr>
              <a:spLocks noChangeArrowheads="1"/>
            </p:cNvSpPr>
            <p:nvPr/>
          </p:nvSpPr>
          <p:spPr bwMode="auto">
            <a:xfrm>
              <a:off x="5680" y="4214"/>
              <a:ext cx="82" cy="100"/>
            </a:xfrm>
            <a:custGeom>
              <a:avLst/>
              <a:gdLst>
                <a:gd name="G0" fmla="+- 18 0 0"/>
                <a:gd name="G1" fmla="+- 1 0 0"/>
                <a:gd name="G2" fmla="+- 1 0 0"/>
                <a:gd name="G3" fmla="*/ 1 0 51712"/>
                <a:gd name="G4" fmla="+- 2 0 0"/>
                <a:gd name="G5" fmla="cos 12 G4"/>
                <a:gd name="G6" fmla="+- 1 0 0"/>
                <a:gd name="G7" fmla="*/ 1 895 51712"/>
                <a:gd name="G8" fmla="+- 1 0 0"/>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close/>
                </a:path>
              </a:pathLst>
            </a:custGeom>
            <a:gradFill rotWithShape="0">
              <a:gsLst>
                <a:gs pos="0">
                  <a:srgbClr val="000000"/>
                </a:gs>
                <a:gs pos="100000">
                  <a:srgbClr val="000000"/>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29" name="Group 5">
              <a:extLst>
                <a:ext uri="{FF2B5EF4-FFF2-40B4-BE49-F238E27FC236}">
                  <a16:creationId xmlns:a16="http://schemas.microsoft.com/office/drawing/2014/main" id="{07BFF605-34CD-98E0-3EAF-AD2EBE205668}"/>
                </a:ext>
              </a:extLst>
            </p:cNvPr>
            <p:cNvGrpSpPr>
              <a:grpSpLocks/>
            </p:cNvGrpSpPr>
            <p:nvPr/>
          </p:nvGrpSpPr>
          <p:grpSpPr bwMode="auto">
            <a:xfrm>
              <a:off x="288" y="0"/>
              <a:ext cx="5096" cy="4314"/>
              <a:chOff x="288" y="0"/>
              <a:chExt cx="5096" cy="4314"/>
            </a:xfrm>
          </p:grpSpPr>
          <p:sp>
            <p:nvSpPr>
              <p:cNvPr id="1030" name="Freeform 6">
                <a:extLst>
                  <a:ext uri="{FF2B5EF4-FFF2-40B4-BE49-F238E27FC236}">
                    <a16:creationId xmlns:a16="http://schemas.microsoft.com/office/drawing/2014/main" id="{088205CD-DCFA-07C3-58A1-E611583637BB}"/>
                  </a:ext>
                </a:extLst>
              </p:cNvPr>
              <p:cNvSpPr>
                <a:spLocks noChangeArrowheads="1"/>
              </p:cNvSpPr>
              <p:nvPr/>
            </p:nvSpPr>
            <p:spPr bwMode="auto">
              <a:xfrm>
                <a:off x="2789" y="0"/>
                <a:ext cx="70" cy="4314"/>
              </a:xfrm>
              <a:custGeom>
                <a:avLst/>
                <a:gdLst>
                  <a:gd name="G0" fmla="+- 61280 0 0"/>
                  <a:gd name="G1" fmla="+- 1 0 0"/>
                  <a:gd name="G2" fmla="+- 1 0 0"/>
                  <a:gd name="G3" fmla="*/ 1 12543 51712"/>
                  <a:gd name="G4" fmla="*/ 1 6295 25856"/>
                  <a:gd name="G5" fmla="*/ G4 1 180"/>
                  <a:gd name="G6" fmla="*/ G3 1 G5"/>
                  <a:gd name="G7" fmla="+- 1 0 0"/>
                  <a:gd name="G8" fmla="*/ 1 10923 10"/>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a:extLst>
                  <a:ext uri="{FF2B5EF4-FFF2-40B4-BE49-F238E27FC236}">
                    <a16:creationId xmlns:a16="http://schemas.microsoft.com/office/drawing/2014/main" id="{AD32DFC6-2913-E2F9-33FE-76133D0D3A99}"/>
                  </a:ext>
                </a:extLst>
              </p:cNvPr>
              <p:cNvSpPr>
                <a:spLocks noChangeArrowheads="1"/>
              </p:cNvSpPr>
              <p:nvPr/>
            </p:nvSpPr>
            <p:spPr bwMode="auto">
              <a:xfrm>
                <a:off x="3089" y="0"/>
                <a:ext cx="172" cy="4314"/>
              </a:xfrm>
              <a:custGeom>
                <a:avLst/>
                <a:gdLst>
                  <a:gd name="G0" fmla="+- 1 0 0"/>
                  <a:gd name="G1" fmla="+- 1 0 0"/>
                  <a:gd name="G2" fmla="+- 1 0 0"/>
                  <a:gd name="G3" fmla="+- 1 0 0"/>
                  <a:gd name="G4" fmla="+- 1 0 0"/>
                  <a:gd name="G5" fmla="+- 1 0 0"/>
                  <a:gd name="G6" fmla="+- 1 0 0"/>
                  <a:gd name="G7" fmla="+- 1 0 0"/>
                  <a:gd name="G8" fmla="*/ 1 777 51712"/>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895 51712"/>
                  <a:gd name="G25" fmla="+- 1 0 0"/>
                  <a:gd name="G26" fmla="+- 1 0 0"/>
                  <a:gd name="G27" fmla="*/ 1 0 51712"/>
                  <a:gd name="G28" fmla="+- 1 0 0"/>
                  <a:gd name="G29" fmla="+- 1 0 0"/>
                  <a:gd name="G30" fmla="+- 1 0 0"/>
                  <a:gd name="G31" fmla="+- 1 0 0"/>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a:extLst>
                  <a:ext uri="{FF2B5EF4-FFF2-40B4-BE49-F238E27FC236}">
                    <a16:creationId xmlns:a16="http://schemas.microsoft.com/office/drawing/2014/main" id="{E7550B30-D88B-2A8D-3F5C-F18462B0BC48}"/>
                  </a:ext>
                </a:extLst>
              </p:cNvPr>
              <p:cNvSpPr>
                <a:spLocks noChangeArrowheads="1"/>
              </p:cNvSpPr>
              <p:nvPr/>
            </p:nvSpPr>
            <p:spPr bwMode="auto">
              <a:xfrm>
                <a:off x="3358" y="0"/>
                <a:ext cx="335" cy="4314"/>
              </a:xfrm>
              <a:custGeom>
                <a:avLst/>
                <a:gdLst>
                  <a:gd name="G0" fmla="+- 1 0 0"/>
                  <a:gd name="G1" fmla="+- 1 0 0"/>
                  <a:gd name="G2" fmla="+- 1 0 0"/>
                  <a:gd name="G3" fmla="+- 1 0 0"/>
                  <a:gd name="G4" fmla="*/ 1 0 51712"/>
                  <a:gd name="G5" fmla="+- 1 0 0"/>
                  <a:gd name="G6" fmla="+- 1 0 0"/>
                  <a:gd name="G7" fmla="+- 1 0 0"/>
                  <a:gd name="G8" fmla="+- 1 0 0"/>
                  <a:gd name="G9" fmla="+- 1 0 0"/>
                  <a:gd name="G10" fmla="+- 1 0 0"/>
                  <a:gd name="G11" fmla="*/ 1 34563 5760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0"/>
                  <a:gd name="G30" fmla="+- 1 0 0"/>
                  <a:gd name="G31" fmla="+- 1 0 0"/>
                  <a:gd name="G32" fmla="*/ 1 0 51712"/>
                  <a:gd name="G33" fmla="+- 1175 0 0"/>
                  <a:gd name="G34" fmla="sin G32 G33"/>
                  <a:gd name="G35" fmla="+- 1 0 0"/>
                  <a:gd name="G36" fmla="+- 1 0 0"/>
                  <a:gd name="G37" fmla="+- 1 0 0"/>
                  <a:gd name="T0" fmla="*/ 331 w 335"/>
                  <a:gd name="T1" fmla="*/ 2014 h 4316"/>
                  <a:gd name="T2" fmla="*/ 319 w 335"/>
                  <a:gd name="T3" fmla="*/ 1726 h 4316"/>
                  <a:gd name="T4" fmla="*/ 295 w 335"/>
                  <a:gd name="T5" fmla="*/ 1445 h 4316"/>
                  <a:gd name="T6" fmla="*/ 265 w 335"/>
                  <a:gd name="T7" fmla="*/ 1175 h 4316"/>
                  <a:gd name="T8" fmla="*/ 229 w 335"/>
                  <a:gd name="T9" fmla="*/ 917 h 4316"/>
                  <a:gd name="T10" fmla="*/ 187 w 335"/>
                  <a:gd name="T11" fmla="*/ 665 h 4316"/>
                  <a:gd name="T12" fmla="*/ 133 w 335"/>
                  <a:gd name="T13" fmla="*/ 432 h 4316"/>
                  <a:gd name="T14" fmla="*/ 78 w 335"/>
                  <a:gd name="T15" fmla="*/ 204 h 4316"/>
                  <a:gd name="T16" fmla="*/ 12 w 335"/>
                  <a:gd name="T17" fmla="*/ 0 h 4316"/>
                  <a:gd name="T18" fmla="*/ 0 w 335"/>
                  <a:gd name="T19" fmla="*/ 0 h 4316"/>
                  <a:gd name="T20" fmla="*/ 66 w 335"/>
                  <a:gd name="T21" fmla="*/ 204 h 4316"/>
                  <a:gd name="T22" fmla="*/ 121 w 335"/>
                  <a:gd name="T23" fmla="*/ 432 h 4316"/>
                  <a:gd name="T24" fmla="*/ 175 w 335"/>
                  <a:gd name="T25" fmla="*/ 665 h 4316"/>
                  <a:gd name="T26" fmla="*/ 217 w 335"/>
                  <a:gd name="T27" fmla="*/ 917 h 4316"/>
                  <a:gd name="T28" fmla="*/ 252 w 335"/>
                  <a:gd name="T29" fmla="*/ 1175 h 4316"/>
                  <a:gd name="T30" fmla="*/ 283 w 335"/>
                  <a:gd name="T31" fmla="*/ 1445 h 4316"/>
                  <a:gd name="T32" fmla="*/ 307 w 335"/>
                  <a:gd name="T33" fmla="*/ 1726 h 4316"/>
                  <a:gd name="T34" fmla="*/ 319 w 335"/>
                  <a:gd name="T35" fmla="*/ 2014 h 4316"/>
                  <a:gd name="T36" fmla="*/ 325 w 335"/>
                  <a:gd name="T37" fmla="*/ 2314 h 4316"/>
                  <a:gd name="T38" fmla="*/ 319 w 335"/>
                  <a:gd name="T39" fmla="*/ 2608 h 4316"/>
                  <a:gd name="T40" fmla="*/ 307 w 335"/>
                  <a:gd name="T41" fmla="*/ 2907 h 4316"/>
                  <a:gd name="T42" fmla="*/ 283 w 335"/>
                  <a:gd name="T43" fmla="*/ 3201 h 4316"/>
                  <a:gd name="T44" fmla="*/ 259 w 335"/>
                  <a:gd name="T45" fmla="*/ 3489 h 4316"/>
                  <a:gd name="T46" fmla="*/ 217 w 335"/>
                  <a:gd name="T47" fmla="*/ 3777 h 4316"/>
                  <a:gd name="T48" fmla="*/ 175 w 335"/>
                  <a:gd name="T49" fmla="*/ 4052 h 4316"/>
                  <a:gd name="T50" fmla="*/ 121 w 335"/>
                  <a:gd name="T51" fmla="*/ 4316 h 4316"/>
                  <a:gd name="T52" fmla="*/ 133 w 335"/>
                  <a:gd name="T53" fmla="*/ 4316 h 4316"/>
                  <a:gd name="T54" fmla="*/ 187 w 335"/>
                  <a:gd name="T55" fmla="*/ 4052 h 4316"/>
                  <a:gd name="T56" fmla="*/ 229 w 335"/>
                  <a:gd name="T57" fmla="*/ 3777 h 4316"/>
                  <a:gd name="T58" fmla="*/ 271 w 335"/>
                  <a:gd name="T59" fmla="*/ 3489 h 4316"/>
                  <a:gd name="T60" fmla="*/ 295 w 335"/>
                  <a:gd name="T61" fmla="*/ 3201 h 4316"/>
                  <a:gd name="T62" fmla="*/ 319 w 335"/>
                  <a:gd name="T63" fmla="*/ 2907 h 4316"/>
                  <a:gd name="T64" fmla="*/ 331 w 335"/>
                  <a:gd name="T65" fmla="*/ 2608 h 4316"/>
                  <a:gd name="T66" fmla="*/ 337 w 335"/>
                  <a:gd name="T67" fmla="*/ 2314 h 4316"/>
                  <a:gd name="T68" fmla="*/ 331 w 335"/>
                  <a:gd name="T69" fmla="*/ 2014 h 4316"/>
                  <a:gd name="T70" fmla="*/ 331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a:extLst>
                  <a:ext uri="{FF2B5EF4-FFF2-40B4-BE49-F238E27FC236}">
                    <a16:creationId xmlns:a16="http://schemas.microsoft.com/office/drawing/2014/main" id="{96CA4141-F4CC-53A1-EA42-90FC788F6091}"/>
                  </a:ext>
                </a:extLst>
              </p:cNvPr>
              <p:cNvSpPr>
                <a:spLocks noChangeArrowheads="1"/>
              </p:cNvSpPr>
              <p:nvPr/>
            </p:nvSpPr>
            <p:spPr bwMode="auto">
              <a:xfrm>
                <a:off x="3676" y="0"/>
                <a:ext cx="425" cy="4314"/>
              </a:xfrm>
              <a:custGeom>
                <a:avLst/>
                <a:gdLst>
                  <a:gd name="G0" fmla="+- 1 0 0"/>
                  <a:gd name="G1" fmla="+- 1 0 0"/>
                  <a:gd name="G2" fmla="+- 1 0 0"/>
                  <a:gd name="G3" fmla="+- 1 0 0"/>
                  <a:gd name="G4" fmla="*/ 1 0 51712"/>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0"/>
                  <a:gd name="G30" fmla="+- 1 0 0"/>
                  <a:gd name="G31" fmla="+- 1 0 0"/>
                  <a:gd name="G32" fmla="+- 1 0 0"/>
                  <a:gd name="G33" fmla="+- 1 0 0"/>
                  <a:gd name="G34" fmla="+- 1 0 0"/>
                  <a:gd name="G35" fmla="+- 1 0 0"/>
                  <a:gd name="T0" fmla="*/ 415 w 425"/>
                  <a:gd name="T1" fmla="*/ 1924 h 4316"/>
                  <a:gd name="T2" fmla="*/ 397 w 425"/>
                  <a:gd name="T3" fmla="*/ 1690 h 4316"/>
                  <a:gd name="T4" fmla="*/ 367 w 425"/>
                  <a:gd name="T5" fmla="*/ 1457 h 4316"/>
                  <a:gd name="T6" fmla="*/ 331 w 425"/>
                  <a:gd name="T7" fmla="*/ 1229 h 4316"/>
                  <a:gd name="T8" fmla="*/ 282 w 425"/>
                  <a:gd name="T9" fmla="*/ 1001 h 4316"/>
                  <a:gd name="T10" fmla="*/ 228 w 425"/>
                  <a:gd name="T11" fmla="*/ 761 h 4316"/>
                  <a:gd name="T12" fmla="*/ 163 w 425"/>
                  <a:gd name="T13" fmla="*/ 522 h 4316"/>
                  <a:gd name="T14" fmla="*/ 90 w 425"/>
                  <a:gd name="T15" fmla="*/ 270 h 4316"/>
                  <a:gd name="T16" fmla="*/ 12 w 425"/>
                  <a:gd name="T17" fmla="*/ 0 h 4316"/>
                  <a:gd name="T18" fmla="*/ 0 w 425"/>
                  <a:gd name="T19" fmla="*/ 0 h 4316"/>
                  <a:gd name="T20" fmla="*/ 84 w 425"/>
                  <a:gd name="T21" fmla="*/ 270 h 4316"/>
                  <a:gd name="T22" fmla="*/ 157 w 425"/>
                  <a:gd name="T23" fmla="*/ 522 h 4316"/>
                  <a:gd name="T24" fmla="*/ 217 w 425"/>
                  <a:gd name="T25" fmla="*/ 767 h 4316"/>
                  <a:gd name="T26" fmla="*/ 276 w 425"/>
                  <a:gd name="T27" fmla="*/ 1001 h 4316"/>
                  <a:gd name="T28" fmla="*/ 318 w 425"/>
                  <a:gd name="T29" fmla="*/ 1235 h 4316"/>
                  <a:gd name="T30" fmla="*/ 355 w 425"/>
                  <a:gd name="T31" fmla="*/ 1463 h 4316"/>
                  <a:gd name="T32" fmla="*/ 385 w 425"/>
                  <a:gd name="T33" fmla="*/ 1690 h 4316"/>
                  <a:gd name="T34" fmla="*/ 403 w 425"/>
                  <a:gd name="T35" fmla="*/ 1924 h 4316"/>
                  <a:gd name="T36" fmla="*/ 415 w 425"/>
                  <a:gd name="T37" fmla="*/ 2188 h 4316"/>
                  <a:gd name="T38" fmla="*/ 409 w 425"/>
                  <a:gd name="T39" fmla="*/ 2458 h 4316"/>
                  <a:gd name="T40" fmla="*/ 397 w 425"/>
                  <a:gd name="T41" fmla="*/ 2733 h 4316"/>
                  <a:gd name="T42" fmla="*/ 367 w 425"/>
                  <a:gd name="T43" fmla="*/ 3021 h 4316"/>
                  <a:gd name="T44" fmla="*/ 331 w 425"/>
                  <a:gd name="T45" fmla="*/ 3321 h 4316"/>
                  <a:gd name="T46" fmla="*/ 276 w 425"/>
                  <a:gd name="T47" fmla="*/ 3639 h 4316"/>
                  <a:gd name="T48" fmla="*/ 205 w 425"/>
                  <a:gd name="T49" fmla="*/ 3968 h 4316"/>
                  <a:gd name="T50" fmla="*/ 127 w 425"/>
                  <a:gd name="T51" fmla="*/ 4316 h 4316"/>
                  <a:gd name="T52" fmla="*/ 139 w 425"/>
                  <a:gd name="T53" fmla="*/ 4316 h 4316"/>
                  <a:gd name="T54" fmla="*/ 217 w 425"/>
                  <a:gd name="T55" fmla="*/ 3968 h 4316"/>
                  <a:gd name="T56" fmla="*/ 288 w 425"/>
                  <a:gd name="T57" fmla="*/ 3639 h 4316"/>
                  <a:gd name="T58" fmla="*/ 343 w 425"/>
                  <a:gd name="T59" fmla="*/ 3321 h 4316"/>
                  <a:gd name="T60" fmla="*/ 379 w 425"/>
                  <a:gd name="T61" fmla="*/ 3021 h 4316"/>
                  <a:gd name="T62" fmla="*/ 409 w 425"/>
                  <a:gd name="T63" fmla="*/ 2733 h 4316"/>
                  <a:gd name="T64" fmla="*/ 421 w 425"/>
                  <a:gd name="T65" fmla="*/ 2458 h 4316"/>
                  <a:gd name="T66" fmla="*/ 427 w 425"/>
                  <a:gd name="T67" fmla="*/ 2188 h 4316"/>
                  <a:gd name="T68" fmla="*/ 415 w 425"/>
                  <a:gd name="T69" fmla="*/ 1924 h 4316"/>
                  <a:gd name="T70" fmla="*/ 415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a:extLst>
                  <a:ext uri="{FF2B5EF4-FFF2-40B4-BE49-F238E27FC236}">
                    <a16:creationId xmlns:a16="http://schemas.microsoft.com/office/drawing/2014/main" id="{BAADB680-006E-F5B4-7001-7E213A5C6849}"/>
                  </a:ext>
                </a:extLst>
              </p:cNvPr>
              <p:cNvSpPr>
                <a:spLocks noChangeArrowheads="1"/>
              </p:cNvSpPr>
              <p:nvPr/>
            </p:nvSpPr>
            <p:spPr bwMode="auto">
              <a:xfrm>
                <a:off x="3946" y="0"/>
                <a:ext cx="556" cy="4314"/>
              </a:xfrm>
              <a:custGeom>
                <a:avLst/>
                <a:gdLst>
                  <a:gd name="G0" fmla="+- 1 0 0"/>
                  <a:gd name="G1" fmla="+- 1 0 0"/>
                  <a:gd name="G2" fmla="+- 1 0 0"/>
                  <a:gd name="G3" fmla="+- 1 0 0"/>
                  <a:gd name="G4" fmla="*/ 1 0 51712"/>
                  <a:gd name="G5" fmla="+- 1 0 0"/>
                  <a:gd name="G6" fmla="+- 1 0 0"/>
                  <a:gd name="G7" fmla="+- 1 0 0"/>
                  <a:gd name="G8" fmla="+- 256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0"/>
                  <a:gd name="G30" fmla="+- 1 0 0"/>
                  <a:gd name="G31" fmla="+- 1 0 0"/>
                  <a:gd name="G32" fmla="+- 1 0 0"/>
                  <a:gd name="G33" fmla="+- 1 0 0"/>
                  <a:gd name="G34" fmla="+- 1 0 0"/>
                  <a:gd name="G35" fmla="+- 1 0 0"/>
                  <a:gd name="T0" fmla="*/ 558 w 556"/>
                  <a:gd name="T1" fmla="*/ 2020 h 4316"/>
                  <a:gd name="T2" fmla="*/ 540 w 556"/>
                  <a:gd name="T3" fmla="*/ 1732 h 4316"/>
                  <a:gd name="T4" fmla="*/ 505 w 556"/>
                  <a:gd name="T5" fmla="*/ 1445 h 4316"/>
                  <a:gd name="T6" fmla="*/ 457 w 556"/>
                  <a:gd name="T7" fmla="*/ 1175 h 4316"/>
                  <a:gd name="T8" fmla="*/ 396 w 556"/>
                  <a:gd name="T9" fmla="*/ 911 h 4316"/>
                  <a:gd name="T10" fmla="*/ 318 w 556"/>
                  <a:gd name="T11" fmla="*/ 659 h 4316"/>
                  <a:gd name="T12" fmla="*/ 229 w 556"/>
                  <a:gd name="T13" fmla="*/ 426 h 4316"/>
                  <a:gd name="T14" fmla="*/ 126 w 556"/>
                  <a:gd name="T15" fmla="*/ 204 h 4316"/>
                  <a:gd name="T16" fmla="*/ 12 w 556"/>
                  <a:gd name="T17" fmla="*/ 0 h 4316"/>
                  <a:gd name="T18" fmla="*/ 0 w 556"/>
                  <a:gd name="T19" fmla="*/ 0 h 4316"/>
                  <a:gd name="T20" fmla="*/ 114 w 556"/>
                  <a:gd name="T21" fmla="*/ 204 h 4316"/>
                  <a:gd name="T22" fmla="*/ 217 w 556"/>
                  <a:gd name="T23" fmla="*/ 426 h 4316"/>
                  <a:gd name="T24" fmla="*/ 306 w 556"/>
                  <a:gd name="T25" fmla="*/ 659 h 4316"/>
                  <a:gd name="T26" fmla="*/ 384 w 556"/>
                  <a:gd name="T27" fmla="*/ 911 h 4316"/>
                  <a:gd name="T28" fmla="*/ 445 w 556"/>
                  <a:gd name="T29" fmla="*/ 1175 h 4316"/>
                  <a:gd name="T30" fmla="*/ 493 w 556"/>
                  <a:gd name="T31" fmla="*/ 1445 h 4316"/>
                  <a:gd name="T32" fmla="*/ 528 w 556"/>
                  <a:gd name="T33" fmla="*/ 1732 h 4316"/>
                  <a:gd name="T34" fmla="*/ 546 w 556"/>
                  <a:gd name="T35" fmla="*/ 2020 h 4316"/>
                  <a:gd name="T36" fmla="*/ 546 w 556"/>
                  <a:gd name="T37" fmla="*/ 2326 h 4316"/>
                  <a:gd name="T38" fmla="*/ 534 w 556"/>
                  <a:gd name="T39" fmla="*/ 2632 h 4316"/>
                  <a:gd name="T40" fmla="*/ 505 w 556"/>
                  <a:gd name="T41" fmla="*/ 2931 h 4316"/>
                  <a:gd name="T42" fmla="*/ 457 w 556"/>
                  <a:gd name="T43" fmla="*/ 3225 h 4316"/>
                  <a:gd name="T44" fmla="*/ 390 w 556"/>
                  <a:gd name="T45" fmla="*/ 3513 h 4316"/>
                  <a:gd name="T46" fmla="*/ 312 w 556"/>
                  <a:gd name="T47" fmla="*/ 3788 h 4316"/>
                  <a:gd name="T48" fmla="*/ 217 w 556"/>
                  <a:gd name="T49" fmla="*/ 4058 h 4316"/>
                  <a:gd name="T50" fmla="*/ 102 w 556"/>
                  <a:gd name="T51" fmla="*/ 4316 h 4316"/>
                  <a:gd name="T52" fmla="*/ 114 w 556"/>
                  <a:gd name="T53" fmla="*/ 4316 h 4316"/>
                  <a:gd name="T54" fmla="*/ 229 w 556"/>
                  <a:gd name="T55" fmla="*/ 4058 h 4316"/>
                  <a:gd name="T56" fmla="*/ 324 w 556"/>
                  <a:gd name="T57" fmla="*/ 3788 h 4316"/>
                  <a:gd name="T58" fmla="*/ 402 w 556"/>
                  <a:gd name="T59" fmla="*/ 3513 h 4316"/>
                  <a:gd name="T60" fmla="*/ 469 w 556"/>
                  <a:gd name="T61" fmla="*/ 3225 h 4316"/>
                  <a:gd name="T62" fmla="*/ 517 w 556"/>
                  <a:gd name="T63" fmla="*/ 2931 h 4316"/>
                  <a:gd name="T64" fmla="*/ 546 w 556"/>
                  <a:gd name="T65" fmla="*/ 2632 h 4316"/>
                  <a:gd name="T66" fmla="*/ 558 w 556"/>
                  <a:gd name="T67" fmla="*/ 2326 h 4316"/>
                  <a:gd name="T68" fmla="*/ 558 w 556"/>
                  <a:gd name="T69" fmla="*/ 2020 h 4316"/>
                  <a:gd name="T70" fmla="*/ 558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a:extLst>
                  <a:ext uri="{FF2B5EF4-FFF2-40B4-BE49-F238E27FC236}">
                    <a16:creationId xmlns:a16="http://schemas.microsoft.com/office/drawing/2014/main" id="{BEF89588-85B4-AF69-FC08-3471C4D7EC4F}"/>
                  </a:ext>
                </a:extLst>
              </p:cNvPr>
              <p:cNvSpPr>
                <a:spLocks noChangeArrowheads="1"/>
              </p:cNvSpPr>
              <p:nvPr/>
            </p:nvSpPr>
            <p:spPr bwMode="auto">
              <a:xfrm>
                <a:off x="4246" y="0"/>
                <a:ext cx="688" cy="4314"/>
              </a:xfrm>
              <a:custGeom>
                <a:avLst/>
                <a:gdLst>
                  <a:gd name="G0" fmla="+- 1 0 0"/>
                  <a:gd name="G1" fmla="+- 1 0 0"/>
                  <a:gd name="G2" fmla="+- 1 0 0"/>
                  <a:gd name="G3" fmla="+- 1 0 0"/>
                  <a:gd name="G4" fmla="*/ 1 0 51712"/>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0"/>
                  <a:gd name="G30" fmla="+- 1 0 0"/>
                  <a:gd name="G31" fmla="+- 1 0 0"/>
                  <a:gd name="G32" fmla="+- 1 0 0"/>
                  <a:gd name="G33" fmla="+- 1 0 0"/>
                  <a:gd name="G34" fmla="+- 1 0 0"/>
                  <a:gd name="G35" fmla="+- 1 0 0"/>
                  <a:gd name="T0" fmla="*/ 690 w 688"/>
                  <a:gd name="T1" fmla="*/ 2086 h 4316"/>
                  <a:gd name="T2" fmla="*/ 672 w 688"/>
                  <a:gd name="T3" fmla="*/ 1810 h 4316"/>
                  <a:gd name="T4" fmla="*/ 636 w 688"/>
                  <a:gd name="T5" fmla="*/ 1541 h 4316"/>
                  <a:gd name="T6" fmla="*/ 576 w 688"/>
                  <a:gd name="T7" fmla="*/ 1271 h 4316"/>
                  <a:gd name="T8" fmla="*/ 498 w 688"/>
                  <a:gd name="T9" fmla="*/ 1007 h 4316"/>
                  <a:gd name="T10" fmla="*/ 402 w 688"/>
                  <a:gd name="T11" fmla="*/ 749 h 4316"/>
                  <a:gd name="T12" fmla="*/ 294 w 688"/>
                  <a:gd name="T13" fmla="*/ 492 h 4316"/>
                  <a:gd name="T14" fmla="*/ 162 w 688"/>
                  <a:gd name="T15" fmla="*/ 240 h 4316"/>
                  <a:gd name="T16" fmla="*/ 12 w 688"/>
                  <a:gd name="T17" fmla="*/ 0 h 4316"/>
                  <a:gd name="T18" fmla="*/ 0 w 688"/>
                  <a:gd name="T19" fmla="*/ 0 h 4316"/>
                  <a:gd name="T20" fmla="*/ 150 w 688"/>
                  <a:gd name="T21" fmla="*/ 240 h 4316"/>
                  <a:gd name="T22" fmla="*/ 282 w 688"/>
                  <a:gd name="T23" fmla="*/ 492 h 4316"/>
                  <a:gd name="T24" fmla="*/ 390 w 688"/>
                  <a:gd name="T25" fmla="*/ 749 h 4316"/>
                  <a:gd name="T26" fmla="*/ 486 w 688"/>
                  <a:gd name="T27" fmla="*/ 1007 h 4316"/>
                  <a:gd name="T28" fmla="*/ 564 w 688"/>
                  <a:gd name="T29" fmla="*/ 1271 h 4316"/>
                  <a:gd name="T30" fmla="*/ 624 w 688"/>
                  <a:gd name="T31" fmla="*/ 1541 h 4316"/>
                  <a:gd name="T32" fmla="*/ 660 w 688"/>
                  <a:gd name="T33" fmla="*/ 1810 h 4316"/>
                  <a:gd name="T34" fmla="*/ 678 w 688"/>
                  <a:gd name="T35" fmla="*/ 2086 h 4316"/>
                  <a:gd name="T36" fmla="*/ 678 w 688"/>
                  <a:gd name="T37" fmla="*/ 2368 h 4316"/>
                  <a:gd name="T38" fmla="*/ 660 w 688"/>
                  <a:gd name="T39" fmla="*/ 2650 h 4316"/>
                  <a:gd name="T40" fmla="*/ 618 w 688"/>
                  <a:gd name="T41" fmla="*/ 2931 h 4316"/>
                  <a:gd name="T42" fmla="*/ 558 w 688"/>
                  <a:gd name="T43" fmla="*/ 3213 h 4316"/>
                  <a:gd name="T44" fmla="*/ 474 w 688"/>
                  <a:gd name="T45" fmla="*/ 3495 h 4316"/>
                  <a:gd name="T46" fmla="*/ 372 w 688"/>
                  <a:gd name="T47" fmla="*/ 3777 h 4316"/>
                  <a:gd name="T48" fmla="*/ 252 w 688"/>
                  <a:gd name="T49" fmla="*/ 4046 h 4316"/>
                  <a:gd name="T50" fmla="*/ 114 w 688"/>
                  <a:gd name="T51" fmla="*/ 4316 h 4316"/>
                  <a:gd name="T52" fmla="*/ 126 w 688"/>
                  <a:gd name="T53" fmla="*/ 4316 h 4316"/>
                  <a:gd name="T54" fmla="*/ 264 w 688"/>
                  <a:gd name="T55" fmla="*/ 4046 h 4316"/>
                  <a:gd name="T56" fmla="*/ 384 w 688"/>
                  <a:gd name="T57" fmla="*/ 3777 h 4316"/>
                  <a:gd name="T58" fmla="*/ 486 w 688"/>
                  <a:gd name="T59" fmla="*/ 3495 h 4316"/>
                  <a:gd name="T60" fmla="*/ 570 w 688"/>
                  <a:gd name="T61" fmla="*/ 3219 h 4316"/>
                  <a:gd name="T62" fmla="*/ 630 w 688"/>
                  <a:gd name="T63" fmla="*/ 2937 h 4316"/>
                  <a:gd name="T64" fmla="*/ 672 w 688"/>
                  <a:gd name="T65" fmla="*/ 2656 h 4316"/>
                  <a:gd name="T66" fmla="*/ 690 w 688"/>
                  <a:gd name="T67" fmla="*/ 2368 h 4316"/>
                  <a:gd name="T68" fmla="*/ 690 w 688"/>
                  <a:gd name="T69" fmla="*/ 2086 h 4316"/>
                  <a:gd name="T70" fmla="*/ 690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a:extLst>
                  <a:ext uri="{FF2B5EF4-FFF2-40B4-BE49-F238E27FC236}">
                    <a16:creationId xmlns:a16="http://schemas.microsoft.com/office/drawing/2014/main" id="{3325F52D-7A57-1F6B-261B-6BB21E6EC309}"/>
                  </a:ext>
                </a:extLst>
              </p:cNvPr>
              <p:cNvSpPr>
                <a:spLocks noChangeArrowheads="1"/>
              </p:cNvSpPr>
              <p:nvPr/>
            </p:nvSpPr>
            <p:spPr bwMode="auto">
              <a:xfrm>
                <a:off x="4522" y="0"/>
                <a:ext cx="862" cy="4314"/>
              </a:xfrm>
              <a:custGeom>
                <a:avLst/>
                <a:gdLst>
                  <a:gd name="G0" fmla="+- 1 0 0"/>
                  <a:gd name="G1" fmla="+- 1 0 0"/>
                  <a:gd name="G2" fmla="+- 1 0 0"/>
                  <a:gd name="G3" fmla="+- 1 0 0"/>
                  <a:gd name="G4" fmla="+- 1 0 0"/>
                  <a:gd name="G5" fmla="+- 1 0 0"/>
                  <a:gd name="G6" fmla="+- 65488 0 0"/>
                  <a:gd name="G7" fmla="+- 1 0 0"/>
                  <a:gd name="G8" fmla="+- 1 0 0"/>
                  <a:gd name="G9" fmla="+- 1 0 0"/>
                  <a:gd name="G10" fmla="+- 802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16385 2"/>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51712"/>
                  <a:gd name="G41" fmla="*/ 1 6295 25856"/>
                  <a:gd name="G42" fmla="*/ G41 1 180"/>
                  <a:gd name="G43" fmla="*/ G40 1 G42"/>
                  <a:gd name="G44" fmla="+- 64536 0 0"/>
                  <a:gd name="G45" fmla="+- 64663 0 0"/>
                  <a:gd name="G46" fmla="+- 64782 0 0"/>
                  <a:gd name="G47" fmla="+- 64890 0 0"/>
                  <a:gd name="G48" fmla="+- 64997 0 0"/>
                  <a:gd name="G49" fmla="+- 65087 0 0"/>
                  <a:gd name="G50" fmla="+- 65171 0 0"/>
                  <a:gd name="G51" fmla="+- 65310 0 0"/>
                  <a:gd name="G52" fmla="+- 65422 0 0"/>
                  <a:gd name="G53" fmla="+- 65501 0 0"/>
                  <a:gd name="T0" fmla="*/ 858 w 861"/>
                  <a:gd name="T1" fmla="*/ 2128 h 4316"/>
                  <a:gd name="T2" fmla="*/ 834 w 861"/>
                  <a:gd name="T3" fmla="*/ 1834 h 4316"/>
                  <a:gd name="T4" fmla="*/ 811 w 861"/>
                  <a:gd name="T5" fmla="*/ 1684 h 4316"/>
                  <a:gd name="T6" fmla="*/ 787 w 861"/>
                  <a:gd name="T7" fmla="*/ 1541 h 4316"/>
                  <a:gd name="T8" fmla="*/ 751 w 861"/>
                  <a:gd name="T9" fmla="*/ 1397 h 4316"/>
                  <a:gd name="T10" fmla="*/ 714 w 861"/>
                  <a:gd name="T11" fmla="*/ 1253 h 4316"/>
                  <a:gd name="T12" fmla="*/ 666 w 861"/>
                  <a:gd name="T13" fmla="*/ 1115 h 4316"/>
                  <a:gd name="T14" fmla="*/ 612 w 861"/>
                  <a:gd name="T15" fmla="*/ 977 h 4316"/>
                  <a:gd name="T16" fmla="*/ 493 w 861"/>
                  <a:gd name="T17" fmla="*/ 719 h 4316"/>
                  <a:gd name="T18" fmla="*/ 354 w 861"/>
                  <a:gd name="T19" fmla="*/ 468 h 4316"/>
                  <a:gd name="T20" fmla="*/ 193 w 861"/>
                  <a:gd name="T21" fmla="*/ 228 h 4316"/>
                  <a:gd name="T22" fmla="*/ 12 w 861"/>
                  <a:gd name="T23" fmla="*/ 0 h 4316"/>
                  <a:gd name="T24" fmla="*/ 0 w 861"/>
                  <a:gd name="T25" fmla="*/ 0 h 4316"/>
                  <a:gd name="T26" fmla="*/ 181 w 861"/>
                  <a:gd name="T27" fmla="*/ 228 h 4316"/>
                  <a:gd name="T28" fmla="*/ 342 w 861"/>
                  <a:gd name="T29" fmla="*/ 468 h 4316"/>
                  <a:gd name="T30" fmla="*/ 481 w 861"/>
                  <a:gd name="T31" fmla="*/ 719 h 4316"/>
                  <a:gd name="T32" fmla="*/ 600 w 861"/>
                  <a:gd name="T33" fmla="*/ 983 h 4316"/>
                  <a:gd name="T34" fmla="*/ 654 w 861"/>
                  <a:gd name="T35" fmla="*/ 1121 h 4316"/>
                  <a:gd name="T36" fmla="*/ 702 w 861"/>
                  <a:gd name="T37" fmla="*/ 1259 h 4316"/>
                  <a:gd name="T38" fmla="*/ 739 w 861"/>
                  <a:gd name="T39" fmla="*/ 1403 h 4316"/>
                  <a:gd name="T40" fmla="*/ 775 w 861"/>
                  <a:gd name="T41" fmla="*/ 1547 h 4316"/>
                  <a:gd name="T42" fmla="*/ 805 w 861"/>
                  <a:gd name="T43" fmla="*/ 1690 h 4316"/>
                  <a:gd name="T44" fmla="*/ 822 w 861"/>
                  <a:gd name="T45" fmla="*/ 1834 h 4316"/>
                  <a:gd name="T46" fmla="*/ 840 w 861"/>
                  <a:gd name="T47" fmla="*/ 1984 h 4316"/>
                  <a:gd name="T48" fmla="*/ 846 w 861"/>
                  <a:gd name="T49" fmla="*/ 2128 h 4316"/>
                  <a:gd name="T50" fmla="*/ 852 w 861"/>
                  <a:gd name="T51" fmla="*/ 2278 h 4316"/>
                  <a:gd name="T52" fmla="*/ 846 w 861"/>
                  <a:gd name="T53" fmla="*/ 2428 h 4316"/>
                  <a:gd name="T54" fmla="*/ 834 w 861"/>
                  <a:gd name="T55" fmla="*/ 2572 h 4316"/>
                  <a:gd name="T56" fmla="*/ 822 w 861"/>
                  <a:gd name="T57" fmla="*/ 2721 h 4316"/>
                  <a:gd name="T58" fmla="*/ 799 w 861"/>
                  <a:gd name="T59" fmla="*/ 2865 h 4316"/>
                  <a:gd name="T60" fmla="*/ 769 w 861"/>
                  <a:gd name="T61" fmla="*/ 3015 h 4316"/>
                  <a:gd name="T62" fmla="*/ 727 w 861"/>
                  <a:gd name="T63" fmla="*/ 3159 h 4316"/>
                  <a:gd name="T64" fmla="*/ 684 w 861"/>
                  <a:gd name="T65" fmla="*/ 3303 h 4316"/>
                  <a:gd name="T66" fmla="*/ 588 w 861"/>
                  <a:gd name="T67" fmla="*/ 3567 h 4316"/>
                  <a:gd name="T68" fmla="*/ 475 w 861"/>
                  <a:gd name="T69" fmla="*/ 3824 h 4316"/>
                  <a:gd name="T70" fmla="*/ 336 w 861"/>
                  <a:gd name="T71" fmla="*/ 4076 h 4316"/>
                  <a:gd name="T72" fmla="*/ 181 w 861"/>
                  <a:gd name="T73" fmla="*/ 4316 h 4316"/>
                  <a:gd name="T74" fmla="*/ 193 w 861"/>
                  <a:gd name="T75" fmla="*/ 4316 h 4316"/>
                  <a:gd name="T76" fmla="*/ 348 w 861"/>
                  <a:gd name="T77" fmla="*/ 4076 h 4316"/>
                  <a:gd name="T78" fmla="*/ 487 w 861"/>
                  <a:gd name="T79" fmla="*/ 3824 h 4316"/>
                  <a:gd name="T80" fmla="*/ 600 w 861"/>
                  <a:gd name="T81" fmla="*/ 3573 h 4316"/>
                  <a:gd name="T82" fmla="*/ 696 w 861"/>
                  <a:gd name="T83" fmla="*/ 3309 h 4316"/>
                  <a:gd name="T84" fmla="*/ 739 w 861"/>
                  <a:gd name="T85" fmla="*/ 3165 h 4316"/>
                  <a:gd name="T86" fmla="*/ 781 w 861"/>
                  <a:gd name="T87" fmla="*/ 3021 h 4316"/>
                  <a:gd name="T88" fmla="*/ 811 w 861"/>
                  <a:gd name="T89" fmla="*/ 2871 h 4316"/>
                  <a:gd name="T90" fmla="*/ 834 w 861"/>
                  <a:gd name="T91" fmla="*/ 2727 h 4316"/>
                  <a:gd name="T92" fmla="*/ 846 w 861"/>
                  <a:gd name="T93" fmla="*/ 2578 h 4316"/>
                  <a:gd name="T94" fmla="*/ 858 w 861"/>
                  <a:gd name="T95" fmla="*/ 2428 h 4316"/>
                  <a:gd name="T96" fmla="*/ 864 w 861"/>
                  <a:gd name="T97" fmla="*/ 2278 h 4316"/>
                  <a:gd name="T98" fmla="*/ 858 w 861"/>
                  <a:gd name="T99" fmla="*/ 2128 h 4316"/>
                  <a:gd name="T100" fmla="*/ 858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Freeform 13">
                <a:extLst>
                  <a:ext uri="{FF2B5EF4-FFF2-40B4-BE49-F238E27FC236}">
                    <a16:creationId xmlns:a16="http://schemas.microsoft.com/office/drawing/2014/main" id="{B3EFCC58-9D9C-178D-427E-7F4057D845C9}"/>
                  </a:ext>
                </a:extLst>
              </p:cNvPr>
              <p:cNvSpPr>
                <a:spLocks noChangeArrowheads="1"/>
              </p:cNvSpPr>
              <p:nvPr/>
            </p:nvSpPr>
            <p:spPr bwMode="auto">
              <a:xfrm>
                <a:off x="2399" y="0"/>
                <a:ext cx="148" cy="4314"/>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65218 0 0"/>
                  <a:gd name="G14" fmla="*/ 1 62505 45696"/>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895 51712"/>
                  <a:gd name="G34" fmla="+- 1 0 0"/>
                  <a:gd name="G35" fmla="+- 1 0 0"/>
                  <a:gd name="G36" fmla="+- 1 0 0"/>
                  <a:gd name="G37" fmla="+- 1 0 0"/>
                  <a:gd name="G38" fmla="+- 1 0 0"/>
                  <a:gd name="G39" fmla="+- 1 0 0"/>
                  <a:gd name="G40" fmla="+- 1 0 0"/>
                  <a:gd name="G41" fmla="+- 1 0 0"/>
                  <a:gd name="G42" fmla="+- 1 0 0"/>
                  <a:gd name="G43" fmla="+- 1 0 0"/>
                  <a:gd name="T0" fmla="*/ 18 w 149"/>
                  <a:gd name="T1" fmla="*/ 1942 h 4316"/>
                  <a:gd name="T2" fmla="*/ 30 w 149"/>
                  <a:gd name="T3" fmla="*/ 1630 h 4316"/>
                  <a:gd name="T4" fmla="*/ 42 w 149"/>
                  <a:gd name="T5" fmla="*/ 1331 h 4316"/>
                  <a:gd name="T6" fmla="*/ 59 w 149"/>
                  <a:gd name="T7" fmla="*/ 1055 h 4316"/>
                  <a:gd name="T8" fmla="*/ 78 w 149"/>
                  <a:gd name="T9" fmla="*/ 791 h 4316"/>
                  <a:gd name="T10" fmla="*/ 84 w 149"/>
                  <a:gd name="T11" fmla="*/ 671 h 4316"/>
                  <a:gd name="T12" fmla="*/ 96 w 149"/>
                  <a:gd name="T13" fmla="*/ 557 h 4316"/>
                  <a:gd name="T14" fmla="*/ 108 w 149"/>
                  <a:gd name="T15" fmla="*/ 444 h 4316"/>
                  <a:gd name="T16" fmla="*/ 114 w 149"/>
                  <a:gd name="T17" fmla="*/ 342 h 4316"/>
                  <a:gd name="T18" fmla="*/ 126 w 149"/>
                  <a:gd name="T19" fmla="*/ 246 h 4316"/>
                  <a:gd name="T20" fmla="*/ 132 w 149"/>
                  <a:gd name="T21" fmla="*/ 156 h 4316"/>
                  <a:gd name="T22" fmla="*/ 144 w 149"/>
                  <a:gd name="T23" fmla="*/ 72 h 4316"/>
                  <a:gd name="T24" fmla="*/ 150 w 149"/>
                  <a:gd name="T25" fmla="*/ 0 h 4316"/>
                  <a:gd name="T26" fmla="*/ 138 w 149"/>
                  <a:gd name="T27" fmla="*/ 0 h 4316"/>
                  <a:gd name="T28" fmla="*/ 132 w 149"/>
                  <a:gd name="T29" fmla="*/ 72 h 4316"/>
                  <a:gd name="T30" fmla="*/ 120 w 149"/>
                  <a:gd name="T31" fmla="*/ 156 h 4316"/>
                  <a:gd name="T32" fmla="*/ 114 w 149"/>
                  <a:gd name="T33" fmla="*/ 246 h 4316"/>
                  <a:gd name="T34" fmla="*/ 102 w 149"/>
                  <a:gd name="T35" fmla="*/ 342 h 4316"/>
                  <a:gd name="T36" fmla="*/ 96 w 149"/>
                  <a:gd name="T37" fmla="*/ 444 h 4316"/>
                  <a:gd name="T38" fmla="*/ 84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90 w 149"/>
                  <a:gd name="T65" fmla="*/ 4058 h 4316"/>
                  <a:gd name="T66" fmla="*/ 126 w 149"/>
                  <a:gd name="T67" fmla="*/ 4316 h 4316"/>
                  <a:gd name="T68" fmla="*/ 138 w 149"/>
                  <a:gd name="T69" fmla="*/ 4316 h 4316"/>
                  <a:gd name="T70" fmla="*/ 102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a:extLst>
                  <a:ext uri="{FF2B5EF4-FFF2-40B4-BE49-F238E27FC236}">
                    <a16:creationId xmlns:a16="http://schemas.microsoft.com/office/drawing/2014/main" id="{D68383E0-AFC6-95A2-2264-A234F28771AD}"/>
                  </a:ext>
                </a:extLst>
              </p:cNvPr>
              <p:cNvSpPr>
                <a:spLocks noChangeArrowheads="1"/>
              </p:cNvSpPr>
              <p:nvPr/>
            </p:nvSpPr>
            <p:spPr bwMode="auto">
              <a:xfrm>
                <a:off x="1967" y="0"/>
                <a:ext cx="298" cy="4314"/>
              </a:xfrm>
              <a:custGeom>
                <a:avLst/>
                <a:gdLst>
                  <a:gd name="G0" fmla="+- 1 0 0"/>
                  <a:gd name="G1" fmla="+- 1 0 0"/>
                  <a:gd name="G2" fmla="+- 1 0 0"/>
                  <a:gd name="G3" fmla="+- 1 0 0"/>
                  <a:gd name="G4" fmla="+- 1 0 0"/>
                  <a:gd name="G5" fmla="+- 1 0 0"/>
                  <a:gd name="G6" fmla="+- 1 0 0"/>
                  <a:gd name="G7" fmla="+- 1 0 0"/>
                  <a:gd name="G8" fmla="+- 1 0 0"/>
                  <a:gd name="G9" fmla="+- 65248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0"/>
                  <a:gd name="G30" fmla="+- 1 0 0"/>
                  <a:gd name="G31" fmla="+- 1 0 0"/>
                  <a:gd name="G32" fmla="+- 1 0 0"/>
                  <a:gd name="G33" fmla="+- 1 0 0"/>
                  <a:gd name="G34" fmla="+- 1 0 0"/>
                  <a:gd name="G35" fmla="+- 1 0 0"/>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3 w 299"/>
                  <a:gd name="T11" fmla="*/ 641 h 4316"/>
                  <a:gd name="T12" fmla="*/ 210 w 299"/>
                  <a:gd name="T13" fmla="*/ 408 h 4316"/>
                  <a:gd name="T14" fmla="*/ 252 w 299"/>
                  <a:gd name="T15" fmla="*/ 192 h 4316"/>
                  <a:gd name="T16" fmla="*/ 300 w 299"/>
                  <a:gd name="T17" fmla="*/ 0 h 4316"/>
                  <a:gd name="T18" fmla="*/ 288 w 299"/>
                  <a:gd name="T19" fmla="*/ 0 h 4316"/>
                  <a:gd name="T20" fmla="*/ 240 w 299"/>
                  <a:gd name="T21" fmla="*/ 192 h 4316"/>
                  <a:gd name="T22" fmla="*/ 199 w 299"/>
                  <a:gd name="T23" fmla="*/ 408 h 4316"/>
                  <a:gd name="T24" fmla="*/ 157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4 w 299"/>
                  <a:gd name="T49" fmla="*/ 4064 h 4316"/>
                  <a:gd name="T50" fmla="*/ 276 w 299"/>
                  <a:gd name="T51" fmla="*/ 4316 h 4316"/>
                  <a:gd name="T52" fmla="*/ 288 w 299"/>
                  <a:gd name="T53" fmla="*/ 4316 h 4316"/>
                  <a:gd name="T54" fmla="*/ 216 w 299"/>
                  <a:gd name="T55" fmla="*/ 4064 h 4316"/>
                  <a:gd name="T56" fmla="*/ 157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a:extLst>
                  <a:ext uri="{FF2B5EF4-FFF2-40B4-BE49-F238E27FC236}">
                    <a16:creationId xmlns:a16="http://schemas.microsoft.com/office/drawing/2014/main" id="{4779F7E2-B988-5C11-F5E6-1664AEF497F5}"/>
                  </a:ext>
                </a:extLst>
              </p:cNvPr>
              <p:cNvSpPr>
                <a:spLocks noChangeArrowheads="1"/>
              </p:cNvSpPr>
              <p:nvPr/>
            </p:nvSpPr>
            <p:spPr bwMode="auto">
              <a:xfrm>
                <a:off x="1566" y="0"/>
                <a:ext cx="423" cy="4314"/>
              </a:xfrm>
              <a:custGeom>
                <a:avLst/>
                <a:gdLst>
                  <a:gd name="G0" fmla="+- 1 0 0"/>
                  <a:gd name="G1" fmla="+- 1 0 0"/>
                  <a:gd name="G2" fmla="+- 1 0 0"/>
                  <a:gd name="G3" fmla="+- 1 0 0"/>
                  <a:gd name="G4" fmla="*/ 1 0 51712"/>
                  <a:gd name="G5" fmla="+- 24 0 0"/>
                  <a:gd name="G6" fmla="+- 1 0 0"/>
                  <a:gd name="G7" fmla="+- 1 0 0"/>
                  <a:gd name="G8" fmla="*/ 1 58599 25856"/>
                  <a:gd name="G9" fmla="+- 1 0 0"/>
                  <a:gd name="G10" fmla="+- 1 0 0"/>
                  <a:gd name="G11" fmla="+- 1 0 0"/>
                  <a:gd name="G12" fmla="+- 1 0 0"/>
                  <a:gd name="G13" fmla="*/ 1 51779 51712"/>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0"/>
                  <a:gd name="G30" fmla="+- 1 0 0"/>
                  <a:gd name="G31" fmla="+- 1 0 0"/>
                  <a:gd name="G32" fmla="+- 1 0 0"/>
                  <a:gd name="G33" fmla="+- 1 0 0"/>
                  <a:gd name="G34" fmla="+- 1 0 0"/>
                  <a:gd name="G35" fmla="+- 1 0 0"/>
                  <a:gd name="T0" fmla="*/ 425 w 424"/>
                  <a:gd name="T1" fmla="*/ 0 h 4316"/>
                  <a:gd name="T2" fmla="*/ 413 w 424"/>
                  <a:gd name="T3" fmla="*/ 0 h 4316"/>
                  <a:gd name="T4" fmla="*/ 317 w 424"/>
                  <a:gd name="T5" fmla="*/ 222 h 4316"/>
                  <a:gd name="T6" fmla="*/ 240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70 w 424"/>
                  <a:gd name="T33" fmla="*/ 4058 h 4316"/>
                  <a:gd name="T34" fmla="*/ 347 w 424"/>
                  <a:gd name="T35" fmla="*/ 4316 h 4316"/>
                  <a:gd name="T36" fmla="*/ 359 w 424"/>
                  <a:gd name="T37" fmla="*/ 4316 h 4316"/>
                  <a:gd name="T38" fmla="*/ 282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6 w 424"/>
                  <a:gd name="T65" fmla="*/ 462 h 4316"/>
                  <a:gd name="T66" fmla="*/ 329 w 424"/>
                  <a:gd name="T67" fmla="*/ 222 h 4316"/>
                  <a:gd name="T68" fmla="*/ 425 w 424"/>
                  <a:gd name="T69" fmla="*/ 0 h 4316"/>
                  <a:gd name="T70" fmla="*/ 425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a:extLst>
                  <a:ext uri="{FF2B5EF4-FFF2-40B4-BE49-F238E27FC236}">
                    <a16:creationId xmlns:a16="http://schemas.microsoft.com/office/drawing/2014/main" id="{4B10F55A-2E0D-A640-FDBC-2E593DE826AA}"/>
                  </a:ext>
                </a:extLst>
              </p:cNvPr>
              <p:cNvSpPr>
                <a:spLocks noChangeArrowheads="1"/>
              </p:cNvSpPr>
              <p:nvPr/>
            </p:nvSpPr>
            <p:spPr bwMode="auto">
              <a:xfrm>
                <a:off x="1128" y="0"/>
                <a:ext cx="573" cy="4314"/>
              </a:xfrm>
              <a:custGeom>
                <a:avLst/>
                <a:gdLst>
                  <a:gd name="G0" fmla="*/ 1 65159 57600"/>
                  <a:gd name="G1" fmla="+- 1 0 0"/>
                  <a:gd name="G2" fmla="+- 1 0 0"/>
                  <a:gd name="G3" fmla="+- 1 0 0"/>
                  <a:gd name="G4" fmla="+- 1 0 0"/>
                  <a:gd name="G5" fmla="+- 1 0 0"/>
                  <a:gd name="G6" fmla="+- 1 0 0"/>
                  <a:gd name="G7" fmla="+- 1 0 0"/>
                  <a:gd name="G8" fmla="+- 1852 0 0"/>
                  <a:gd name="G9" fmla="+- 30 0 0"/>
                  <a:gd name="G10" fmla="+- 1 0 0"/>
                  <a:gd name="G11" fmla="+- 1 0 0"/>
                  <a:gd name="G12" fmla="+- 1 0 0"/>
                  <a:gd name="G13" fmla="+- 1 0 0"/>
                  <a:gd name="G14" fmla="+- 1 0 0"/>
                  <a:gd name="G15" fmla="+- 1 0 0"/>
                  <a:gd name="G16" fmla="+- 1 0 0"/>
                  <a:gd name="G17" fmla="*/ 1 8707 51712"/>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51712"/>
                  <a:gd name="G30" fmla="+- 1 0 0"/>
                  <a:gd name="G31" fmla="+- 1 0 0"/>
                  <a:gd name="G32" fmla="+- 1 0 0"/>
                  <a:gd name="G33" fmla="+- 1 0 0"/>
                  <a:gd name="G34" fmla="+- 1 0 0"/>
                  <a:gd name="G35" fmla="+- 1 0 0"/>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6 w 574"/>
                  <a:gd name="T13" fmla="*/ 480 h 4316"/>
                  <a:gd name="T14" fmla="*/ 450 w 574"/>
                  <a:gd name="T15" fmla="*/ 234 h 4316"/>
                  <a:gd name="T16" fmla="*/ 575 w 574"/>
                  <a:gd name="T17" fmla="*/ 0 h 4316"/>
                  <a:gd name="T18" fmla="*/ 563 w 574"/>
                  <a:gd name="T19" fmla="*/ 0 h 4316"/>
                  <a:gd name="T20" fmla="*/ 438 w 574"/>
                  <a:gd name="T21" fmla="*/ 234 h 4316"/>
                  <a:gd name="T22" fmla="*/ 324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2 w 574"/>
                  <a:gd name="T49" fmla="*/ 4070 h 4316"/>
                  <a:gd name="T50" fmla="*/ 485 w 574"/>
                  <a:gd name="T51" fmla="*/ 4316 h 4316"/>
                  <a:gd name="T52" fmla="*/ 497 w 574"/>
                  <a:gd name="T53" fmla="*/ 4316 h 4316"/>
                  <a:gd name="T54" fmla="*/ 384 w 574"/>
                  <a:gd name="T55" fmla="*/ 4070 h 4316"/>
                  <a:gd name="T56" fmla="*/ 288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a:extLst>
                  <a:ext uri="{FF2B5EF4-FFF2-40B4-BE49-F238E27FC236}">
                    <a16:creationId xmlns:a16="http://schemas.microsoft.com/office/drawing/2014/main" id="{C3C10A67-0374-211E-C6A2-1CFDAB727979}"/>
                  </a:ext>
                </a:extLst>
              </p:cNvPr>
              <p:cNvSpPr>
                <a:spLocks noChangeArrowheads="1"/>
              </p:cNvSpPr>
              <p:nvPr/>
            </p:nvSpPr>
            <p:spPr bwMode="auto">
              <a:xfrm>
                <a:off x="702" y="0"/>
                <a:ext cx="735" cy="4314"/>
              </a:xfrm>
              <a:custGeom>
                <a:avLst/>
                <a:gdLst>
                  <a:gd name="G0" fmla="*/ 1 16063 51712"/>
                  <a:gd name="G1" fmla="+- 1 0 0"/>
                  <a:gd name="G2" fmla="+- 1 0 0"/>
                  <a:gd name="G3" fmla="+- 1 0 0"/>
                  <a:gd name="G4" fmla="+- 1 0 0"/>
                  <a:gd name="G5" fmla="+- 1 0 0"/>
                  <a:gd name="G6" fmla="+- 1 0 0"/>
                  <a:gd name="G7" fmla="+- 1 0 0"/>
                  <a:gd name="G8" fmla="+- 1 0 0"/>
                  <a:gd name="G9" fmla="+- 29 0 0"/>
                  <a:gd name="G10" fmla="+- 1 0 0"/>
                  <a:gd name="G11" fmla="+- 1 0 0"/>
                  <a:gd name="G12" fmla="+- 1 0 0"/>
                  <a:gd name="G13" fmla="+- 1 0 0"/>
                  <a:gd name="G14" fmla="+- 1 0 0"/>
                  <a:gd name="G15" fmla="+- 1 0 0"/>
                  <a:gd name="G16" fmla="+- 1 0 0"/>
                  <a:gd name="G17" fmla="*/ 1 11547 51712"/>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51712"/>
                  <a:gd name="G30" fmla="+- 1 0 0"/>
                  <a:gd name="G31" fmla="+- 1 0 0"/>
                  <a:gd name="G32" fmla="+- 1 0 0"/>
                  <a:gd name="G33" fmla="+- 1 0 0"/>
                  <a:gd name="G34" fmla="+- 1 0 0"/>
                  <a:gd name="G35" fmla="+- 1 0 0"/>
                  <a:gd name="T0" fmla="*/ 12 w 735"/>
                  <a:gd name="T1" fmla="*/ 2098 h 4316"/>
                  <a:gd name="T2" fmla="*/ 29 w 735"/>
                  <a:gd name="T3" fmla="*/ 1798 h 4316"/>
                  <a:gd name="T4" fmla="*/ 71 w 735"/>
                  <a:gd name="T5" fmla="*/ 1505 h 4316"/>
                  <a:gd name="T6" fmla="*/ 131 w 735"/>
                  <a:gd name="T7" fmla="*/ 1223 h 4316"/>
                  <a:gd name="T8" fmla="*/ 216 w 735"/>
                  <a:gd name="T9" fmla="*/ 941 h 4316"/>
                  <a:gd name="T10" fmla="*/ 317 w 735"/>
                  <a:gd name="T11" fmla="*/ 689 h 4316"/>
                  <a:gd name="T12" fmla="*/ 443 w 735"/>
                  <a:gd name="T13" fmla="*/ 444 h 4316"/>
                  <a:gd name="T14" fmla="*/ 582 w 735"/>
                  <a:gd name="T15" fmla="*/ 216 h 4316"/>
                  <a:gd name="T16" fmla="*/ 737 w 735"/>
                  <a:gd name="T17" fmla="*/ 0 h 4316"/>
                  <a:gd name="T18" fmla="*/ 725 w 735"/>
                  <a:gd name="T19" fmla="*/ 0 h 4316"/>
                  <a:gd name="T20" fmla="*/ 570 w 735"/>
                  <a:gd name="T21" fmla="*/ 210 h 4316"/>
                  <a:gd name="T22" fmla="*/ 431 w 735"/>
                  <a:gd name="T23" fmla="*/ 438 h 4316"/>
                  <a:gd name="T24" fmla="*/ 312 w 735"/>
                  <a:gd name="T25" fmla="*/ 683 h 4316"/>
                  <a:gd name="T26" fmla="*/ 210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8 w 735"/>
                  <a:gd name="T45" fmla="*/ 3573 h 4316"/>
                  <a:gd name="T46" fmla="*/ 317 w 735"/>
                  <a:gd name="T47" fmla="*/ 3824 h 4316"/>
                  <a:gd name="T48" fmla="*/ 425 w 735"/>
                  <a:gd name="T49" fmla="*/ 4076 h 4316"/>
                  <a:gd name="T50" fmla="*/ 545 w 735"/>
                  <a:gd name="T51" fmla="*/ 4316 h 4316"/>
                  <a:gd name="T52" fmla="*/ 558 w 735"/>
                  <a:gd name="T53" fmla="*/ 4316 h 4316"/>
                  <a:gd name="T54" fmla="*/ 437 w 735"/>
                  <a:gd name="T55" fmla="*/ 4076 h 4316"/>
                  <a:gd name="T56" fmla="*/ 329 w 735"/>
                  <a:gd name="T57" fmla="*/ 3824 h 4316"/>
                  <a:gd name="T58" fmla="*/ 240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Freeform 18">
                <a:extLst>
                  <a:ext uri="{FF2B5EF4-FFF2-40B4-BE49-F238E27FC236}">
                    <a16:creationId xmlns:a16="http://schemas.microsoft.com/office/drawing/2014/main" id="{818E84EE-B651-5150-A5FC-2BA56CD936B3}"/>
                  </a:ext>
                </a:extLst>
              </p:cNvPr>
              <p:cNvSpPr>
                <a:spLocks noChangeArrowheads="1"/>
              </p:cNvSpPr>
              <p:nvPr/>
            </p:nvSpPr>
            <p:spPr bwMode="auto">
              <a:xfrm>
                <a:off x="288" y="0"/>
                <a:ext cx="838" cy="4314"/>
              </a:xfrm>
              <a:custGeom>
                <a:avLst/>
                <a:gdLst>
                  <a:gd name="G0" fmla="+- 1 0 0"/>
                  <a:gd name="G1" fmla="+- 1 0 0"/>
                  <a:gd name="G2" fmla="+- 1 0 0"/>
                  <a:gd name="G3" fmla="+- 1 0 0"/>
                  <a:gd name="G4" fmla="+- 1 0 0"/>
                  <a:gd name="G5" fmla="+- 1 0 0"/>
                  <a:gd name="G6" fmla="*/ 1 32467 51712"/>
                  <a:gd name="G7" fmla="+- 1 0 0"/>
                  <a:gd name="G8" fmla="+- 1 0 0"/>
                  <a:gd name="G9" fmla="+- 1 0 0"/>
                  <a:gd name="G10" fmla="*/ 1 0 51712"/>
                  <a:gd name="G11" fmla="*/ 1 36185 625"/>
                  <a:gd name="G12" fmla="+- 1 0 0"/>
                  <a:gd name="G13" fmla="+- 1 0 0"/>
                  <a:gd name="G14" fmla="+- 1 0 0"/>
                  <a:gd name="G15" fmla="+- 1 0 0"/>
                  <a:gd name="G16" fmla="+- 1 0 0"/>
                  <a:gd name="G17" fmla="*/ 1 52827 51712"/>
                  <a:gd name="G18" fmla="*/ 1 6295 25856"/>
                  <a:gd name="G19" fmla="*/ G18 1 180"/>
                  <a:gd name="G20" fmla="*/ G17 1 G19"/>
                  <a:gd name="G21" fmla="+- 1 0 0"/>
                  <a:gd name="G22" fmla="*/ 1 9027 51712"/>
                  <a:gd name="G23" fmla="+- 1 0 0"/>
                  <a:gd name="G24" fmla="+- 1 0 0"/>
                  <a:gd name="G25" fmla="*/ 1 30667 25856"/>
                  <a:gd name="G26" fmla="+- 1 0 0"/>
                  <a:gd name="G27" fmla="*/ 1 16385 2"/>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51712"/>
                  <a:gd name="G41" fmla="*/ 1 6295 25856"/>
                  <a:gd name="G42" fmla="*/ G41 1 180"/>
                  <a:gd name="G43" fmla="*/ G40 1 G42"/>
                  <a:gd name="G44" fmla="+- 63876 0 0"/>
                  <a:gd name="G45" fmla="+- 64157 0 0"/>
                  <a:gd name="G46" fmla="+- 64463 0 0"/>
                  <a:gd name="G47" fmla="+- 64793 0 0"/>
                  <a:gd name="G48" fmla="+- 65147 0 0"/>
                  <a:gd name="G49" fmla="+- 65524 0 0"/>
                  <a:gd name="G50" fmla="+- 402 0 0"/>
                  <a:gd name="G51" fmla="+- 612 0 0"/>
                  <a:gd name="G52" fmla="+- 840 0 0"/>
                  <a:gd name="T0" fmla="*/ 18 w 837"/>
                  <a:gd name="T1" fmla="*/ 1948 h 4316"/>
                  <a:gd name="T2" fmla="*/ 48 w 837"/>
                  <a:gd name="T3" fmla="*/ 1708 h 4316"/>
                  <a:gd name="T4" fmla="*/ 96 w 837"/>
                  <a:gd name="T5" fmla="*/ 1475 h 4316"/>
                  <a:gd name="T6" fmla="*/ 162 w 837"/>
                  <a:gd name="T7" fmla="*/ 1235 h 4316"/>
                  <a:gd name="T8" fmla="*/ 252 w 837"/>
                  <a:gd name="T9" fmla="*/ 995 h 4316"/>
                  <a:gd name="T10" fmla="*/ 366 w 837"/>
                  <a:gd name="T11" fmla="*/ 755 h 4316"/>
                  <a:gd name="T12" fmla="*/ 498 w 837"/>
                  <a:gd name="T13" fmla="*/ 510 h 4316"/>
                  <a:gd name="T14" fmla="*/ 660 w 837"/>
                  <a:gd name="T15" fmla="*/ 258 h 4316"/>
                  <a:gd name="T16" fmla="*/ 744 w 837"/>
                  <a:gd name="T17" fmla="*/ 132 h 4316"/>
                  <a:gd name="T18" fmla="*/ 840 w 837"/>
                  <a:gd name="T19" fmla="*/ 0 h 4316"/>
                  <a:gd name="T20" fmla="*/ 828 w 837"/>
                  <a:gd name="T21" fmla="*/ 0 h 4316"/>
                  <a:gd name="T22" fmla="*/ 732 w 837"/>
                  <a:gd name="T23" fmla="*/ 132 h 4316"/>
                  <a:gd name="T24" fmla="*/ 642 w 837"/>
                  <a:gd name="T25" fmla="*/ 258 h 4316"/>
                  <a:gd name="T26" fmla="*/ 564 w 837"/>
                  <a:gd name="T27" fmla="*/ 384 h 4316"/>
                  <a:gd name="T28" fmla="*/ 486 w 837"/>
                  <a:gd name="T29" fmla="*/ 510 h 4316"/>
                  <a:gd name="T30" fmla="*/ 354 w 837"/>
                  <a:gd name="T31" fmla="*/ 755 h 4316"/>
                  <a:gd name="T32" fmla="*/ 240 w 837"/>
                  <a:gd name="T33" fmla="*/ 995 h 4316"/>
                  <a:gd name="T34" fmla="*/ 151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1 w 837"/>
                  <a:gd name="T51" fmla="*/ 3171 h 4316"/>
                  <a:gd name="T52" fmla="*/ 198 w 837"/>
                  <a:gd name="T53" fmla="*/ 3321 h 4316"/>
                  <a:gd name="T54" fmla="*/ 246 w 837"/>
                  <a:gd name="T55" fmla="*/ 3477 h 4316"/>
                  <a:gd name="T56" fmla="*/ 306 w 837"/>
                  <a:gd name="T57" fmla="*/ 3639 h 4316"/>
                  <a:gd name="T58" fmla="*/ 366 w 837"/>
                  <a:gd name="T59" fmla="*/ 3800 h 4316"/>
                  <a:gd name="T60" fmla="*/ 439 w 837"/>
                  <a:gd name="T61" fmla="*/ 3968 h 4316"/>
                  <a:gd name="T62" fmla="*/ 510 w 837"/>
                  <a:gd name="T63" fmla="*/ 4136 h 4316"/>
                  <a:gd name="T64" fmla="*/ 594 w 837"/>
                  <a:gd name="T65" fmla="*/ 4316 h 4316"/>
                  <a:gd name="T66" fmla="*/ 606 w 837"/>
                  <a:gd name="T67" fmla="*/ 4316 h 4316"/>
                  <a:gd name="T68" fmla="*/ 522 w 837"/>
                  <a:gd name="T69" fmla="*/ 4136 h 4316"/>
                  <a:gd name="T70" fmla="*/ 450 w 837"/>
                  <a:gd name="T71" fmla="*/ 3968 h 4316"/>
                  <a:gd name="T72" fmla="*/ 378 w 837"/>
                  <a:gd name="T73" fmla="*/ 3800 h 4316"/>
                  <a:gd name="T74" fmla="*/ 318 w 837"/>
                  <a:gd name="T75" fmla="*/ 3639 h 4316"/>
                  <a:gd name="T76" fmla="*/ 258 w 837"/>
                  <a:gd name="T77" fmla="*/ 3477 h 4316"/>
                  <a:gd name="T78" fmla="*/ 210 w 837"/>
                  <a:gd name="T79" fmla="*/ 3327 h 4316"/>
                  <a:gd name="T80" fmla="*/ 162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43" name="Freeform 19">
              <a:extLst>
                <a:ext uri="{FF2B5EF4-FFF2-40B4-BE49-F238E27FC236}">
                  <a16:creationId xmlns:a16="http://schemas.microsoft.com/office/drawing/2014/main" id="{8254BE5E-EE06-3573-C64A-155EFD76947C}"/>
                </a:ext>
              </a:extLst>
            </p:cNvPr>
            <p:cNvSpPr>
              <a:spLocks noChangeArrowheads="1"/>
            </p:cNvSpPr>
            <p:nvPr/>
          </p:nvSpPr>
          <p:spPr bwMode="auto">
            <a:xfrm>
              <a:off x="6" y="2901"/>
              <a:ext cx="604" cy="1413"/>
            </a:xfrm>
            <a:custGeom>
              <a:avLst/>
              <a:gdLst>
                <a:gd name="G0" fmla="+- 65404 0 0"/>
                <a:gd name="G1" fmla="+- 1 0 0"/>
                <a:gd name="G2" fmla="+- 1 0 0"/>
                <a:gd name="G3" fmla="+- 1 0 0"/>
                <a:gd name="G4" fmla="+- 1 0 0"/>
                <a:gd name="G5" fmla="+- 1 0 0"/>
                <a:gd name="G6" fmla="+- 1 0 0"/>
                <a:gd name="G7" fmla="+- 1 0 0"/>
                <a:gd name="G8" fmla="+- 1 0 0"/>
                <a:gd name="G9" fmla="*/ 1 0 51712"/>
                <a:gd name="G10" fmla="+- 1 0 0"/>
                <a:gd name="G11" fmla="+- 1 0 0"/>
                <a:gd name="G12" fmla="+- 1 0 0"/>
                <a:gd name="G13" fmla="+- 1 0 0"/>
                <a:gd name="G14" fmla="+- 1 0 0"/>
                <a:gd name="G15" fmla="*/ 1 895 51712"/>
                <a:gd name="G16" fmla="+- 1 0 0"/>
                <a:gd name="G17" fmla="+- 54 0 0"/>
                <a:gd name="G18" fmla="+- 1 0 0"/>
                <a:gd name="G19" fmla="+- 1 0 0"/>
                <a:gd name="T0" fmla="*/ 0 w 604"/>
                <a:gd name="T1" fmla="*/ 54 h 1415"/>
                <a:gd name="T2" fmla="*/ 42 w 604"/>
                <a:gd name="T3" fmla="*/ 228 h 1415"/>
                <a:gd name="T4" fmla="*/ 96 w 604"/>
                <a:gd name="T5" fmla="*/ 402 h 1415"/>
                <a:gd name="T6" fmla="*/ 162 w 604"/>
                <a:gd name="T7" fmla="*/ 576 h 1415"/>
                <a:gd name="T8" fmla="*/ 228 w 604"/>
                <a:gd name="T9" fmla="*/ 744 h 1415"/>
                <a:gd name="T10" fmla="*/ 306 w 604"/>
                <a:gd name="T11" fmla="*/ 917 h 1415"/>
                <a:gd name="T12" fmla="*/ 390 w 604"/>
                <a:gd name="T13" fmla="*/ 1085 h 1415"/>
                <a:gd name="T14" fmla="*/ 486 w 604"/>
                <a:gd name="T15" fmla="*/ 1253 h 1415"/>
                <a:gd name="T16" fmla="*/ 588 w 604"/>
                <a:gd name="T17" fmla="*/ 1415 h 1415"/>
                <a:gd name="T18" fmla="*/ 606 w 604"/>
                <a:gd name="T19" fmla="*/ 1415 h 1415"/>
                <a:gd name="T20" fmla="*/ 498 w 604"/>
                <a:gd name="T21" fmla="*/ 1247 h 1415"/>
                <a:gd name="T22" fmla="*/ 402 w 604"/>
                <a:gd name="T23" fmla="*/ 1073 h 1415"/>
                <a:gd name="T24" fmla="*/ 312 w 604"/>
                <a:gd name="T25" fmla="*/ 899 h 1415"/>
                <a:gd name="T26" fmla="*/ 234 w 604"/>
                <a:gd name="T27" fmla="*/ 720 h 1415"/>
                <a:gd name="T28" fmla="*/ 162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close/>
                </a:path>
              </a:pathLst>
            </a:custGeom>
            <a:gradFill rotWithShape="0">
              <a:gsLst>
                <a:gs pos="0">
                  <a:srgbClr val="000000"/>
                </a:gs>
                <a:gs pos="100000">
                  <a:srgbClr val="000000"/>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a:extLst>
                <a:ext uri="{FF2B5EF4-FFF2-40B4-BE49-F238E27FC236}">
                  <a16:creationId xmlns:a16="http://schemas.microsoft.com/office/drawing/2014/main" id="{4126AA7C-D522-15E8-ACF7-A9566F743D09}"/>
                </a:ext>
              </a:extLst>
            </p:cNvPr>
            <p:cNvSpPr>
              <a:spLocks noChangeArrowheads="1"/>
            </p:cNvSpPr>
            <p:nvPr/>
          </p:nvSpPr>
          <p:spPr bwMode="auto">
            <a:xfrm>
              <a:off x="6" y="3890"/>
              <a:ext cx="226" cy="424"/>
            </a:xfrm>
            <a:custGeom>
              <a:avLst/>
              <a:gdLst>
                <a:gd name="G0" fmla="+- 65434 0 0"/>
                <a:gd name="G1" fmla="+- 1 0 0"/>
                <a:gd name="G2" fmla="+- 1 0 0"/>
                <a:gd name="G3" fmla="+- 65506 0 0"/>
                <a:gd name="G4" fmla="+- 29 0 0"/>
                <a:gd name="G5" fmla="*/ 1 16385 2"/>
                <a:gd name="G6" fmla="+- 1 0 0"/>
                <a:gd name="G7" fmla="*/ 1 51565 51712"/>
                <a:gd name="G8" fmla="+- 8 0 0"/>
                <a:gd name="G9" fmla="sin 12 G8"/>
                <a:gd name="T0" fmla="*/ 0 w 227"/>
                <a:gd name="T1" fmla="*/ 30 h 426"/>
                <a:gd name="T2" fmla="*/ 108 w 227"/>
                <a:gd name="T3" fmla="*/ 240 h 426"/>
                <a:gd name="T4" fmla="*/ 216 w 227"/>
                <a:gd name="T5" fmla="*/ 426 h 426"/>
                <a:gd name="T6" fmla="*/ 228 w 227"/>
                <a:gd name="T7" fmla="*/ 426 h 426"/>
                <a:gd name="T8" fmla="*/ 168 w 227"/>
                <a:gd name="T9" fmla="*/ 330 h 426"/>
                <a:gd name="T10" fmla="*/ 115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close/>
                </a:path>
              </a:pathLst>
            </a:custGeom>
            <a:gradFill rotWithShape="0">
              <a:gsLst>
                <a:gs pos="0">
                  <a:srgbClr val="000000"/>
                </a:gs>
                <a:gs pos="100000">
                  <a:srgbClr val="000000"/>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a:extLst>
                <a:ext uri="{FF2B5EF4-FFF2-40B4-BE49-F238E27FC236}">
                  <a16:creationId xmlns:a16="http://schemas.microsoft.com/office/drawing/2014/main" id="{067DC150-5C3A-52B7-852E-27CE64465458}"/>
                </a:ext>
              </a:extLst>
            </p:cNvPr>
            <p:cNvSpPr>
              <a:spLocks noChangeArrowheads="1"/>
            </p:cNvSpPr>
            <p:nvPr/>
          </p:nvSpPr>
          <p:spPr bwMode="auto">
            <a:xfrm>
              <a:off x="4776" y="0"/>
              <a:ext cx="982" cy="1784"/>
            </a:xfrm>
            <a:custGeom>
              <a:avLst/>
              <a:gdLst>
                <a:gd name="G0" fmla="+- 1 0 0"/>
                <a:gd name="G1" fmla="+- 1 0 0"/>
                <a:gd name="G2" fmla="+- 1 0 0"/>
                <a:gd name="G3" fmla="+- 1 0 0"/>
                <a:gd name="G4" fmla="+- 1 0 0"/>
                <a:gd name="G5" fmla="+- 1 0 0"/>
                <a:gd name="G6" fmla="*/ 1 0 51712"/>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60999 2"/>
                <a:gd name="G21" fmla="+- 1 0 0"/>
                <a:gd name="G22" fmla="+- 1 0 0"/>
                <a:gd name="G23" fmla="+- 1 0 0"/>
                <a:gd name="G24" fmla="*/ 1 0 51712"/>
                <a:gd name="G25" fmla="sin 54736 G24"/>
                <a:gd name="G26" fmla="*/ 1 0 51712"/>
                <a:gd name="G27" fmla="cos 55696 G26"/>
                <a:gd name="G28" fmla="+- G25 0 G27"/>
                <a:gd name="G29" fmla="*/ G28 65535 1"/>
                <a:gd name="G30" fmla="+- G29 10800 0"/>
                <a:gd name="G31" fmla="+- 1 0 0"/>
                <a:gd name="T0" fmla="*/ 984 w 981"/>
                <a:gd name="T1" fmla="*/ 1786 h 1786"/>
                <a:gd name="T2" fmla="*/ 984 w 981"/>
                <a:gd name="T3" fmla="*/ 1720 h 1786"/>
                <a:gd name="T4" fmla="*/ 972 w 981"/>
                <a:gd name="T5" fmla="*/ 1666 h 1786"/>
                <a:gd name="T6" fmla="*/ 960 w 981"/>
                <a:gd name="T7" fmla="*/ 1613 h 1786"/>
                <a:gd name="T8" fmla="*/ 924 w 981"/>
                <a:gd name="T9" fmla="*/ 1487 h 1786"/>
                <a:gd name="T10" fmla="*/ 888 w 981"/>
                <a:gd name="T11" fmla="*/ 1361 h 1786"/>
                <a:gd name="T12" fmla="*/ 798 w 981"/>
                <a:gd name="T13" fmla="*/ 1121 h 1786"/>
                <a:gd name="T14" fmla="*/ 684 w 981"/>
                <a:gd name="T15" fmla="*/ 899 h 1786"/>
                <a:gd name="T16" fmla="*/ 564 w 981"/>
                <a:gd name="T17" fmla="*/ 689 h 1786"/>
                <a:gd name="T18" fmla="*/ 432 w 981"/>
                <a:gd name="T19" fmla="*/ 498 h 1786"/>
                <a:gd name="T20" fmla="*/ 294 w 981"/>
                <a:gd name="T21" fmla="*/ 318 h 1786"/>
                <a:gd name="T22" fmla="*/ 150 w 981"/>
                <a:gd name="T23" fmla="*/ 150 h 1786"/>
                <a:gd name="T24" fmla="*/ 12 w 981"/>
                <a:gd name="T25" fmla="*/ 0 h 1786"/>
                <a:gd name="T26" fmla="*/ 0 w 981"/>
                <a:gd name="T27" fmla="*/ 0 h 1786"/>
                <a:gd name="T28" fmla="*/ 138 w 981"/>
                <a:gd name="T29" fmla="*/ 150 h 1786"/>
                <a:gd name="T30" fmla="*/ 276 w 981"/>
                <a:gd name="T31" fmla="*/ 318 h 1786"/>
                <a:gd name="T32" fmla="*/ 414 w 981"/>
                <a:gd name="T33" fmla="*/ 498 h 1786"/>
                <a:gd name="T34" fmla="*/ 547 w 981"/>
                <a:gd name="T35" fmla="*/ 689 h 1786"/>
                <a:gd name="T36" fmla="*/ 672 w 981"/>
                <a:gd name="T37" fmla="*/ 899 h 1786"/>
                <a:gd name="T38" fmla="*/ 780 w 981"/>
                <a:gd name="T39" fmla="*/ 1121 h 1786"/>
                <a:gd name="T40" fmla="*/ 876 w 981"/>
                <a:gd name="T41" fmla="*/ 1361 h 1786"/>
                <a:gd name="T42" fmla="*/ 912 w 981"/>
                <a:gd name="T43" fmla="*/ 1487 h 1786"/>
                <a:gd name="T44" fmla="*/ 948 w 981"/>
                <a:gd name="T45" fmla="*/ 1619 h 1786"/>
                <a:gd name="T46" fmla="*/ 966 w 981"/>
                <a:gd name="T47" fmla="*/ 1702 h 1786"/>
                <a:gd name="T48" fmla="*/ 984 w 981"/>
                <a:gd name="T49" fmla="*/ 1786 h 1786"/>
                <a:gd name="T50" fmla="*/ 984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close/>
                </a:path>
              </a:pathLst>
            </a:custGeom>
            <a:gradFill rotWithShape="0">
              <a:gsLst>
                <a:gs pos="0">
                  <a:srgbClr val="4E5B6F"/>
                </a:gs>
                <a:gs pos="100000">
                  <a:srgbClr val="495668"/>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a:extLst>
                <a:ext uri="{FF2B5EF4-FFF2-40B4-BE49-F238E27FC236}">
                  <a16:creationId xmlns:a16="http://schemas.microsoft.com/office/drawing/2014/main" id="{9C7C44C1-48C3-B9A1-48D7-E36262A16458}"/>
                </a:ext>
              </a:extLst>
            </p:cNvPr>
            <p:cNvSpPr>
              <a:spLocks noChangeArrowheads="1"/>
            </p:cNvSpPr>
            <p:nvPr/>
          </p:nvSpPr>
          <p:spPr bwMode="auto">
            <a:xfrm>
              <a:off x="5041" y="0"/>
              <a:ext cx="717" cy="843"/>
            </a:xfrm>
            <a:custGeom>
              <a:avLst/>
              <a:gdLst>
                <a:gd name="G0" fmla="+- 1 0 0"/>
                <a:gd name="G1" fmla="+- 1 0 0"/>
                <a:gd name="G2" fmla="+- 1 0 0"/>
                <a:gd name="G3" fmla="+- 11 0 0"/>
                <a:gd name="G4" fmla="+- 1 0 0"/>
                <a:gd name="G5" fmla="+- 1 0 0"/>
                <a:gd name="G6" fmla="*/ 1 16385 2"/>
                <a:gd name="G7" fmla="+- 1 0 0"/>
                <a:gd name="G8" fmla="+- 1 0 0"/>
                <a:gd name="G9" fmla="+- 1 0 0"/>
                <a:gd name="G10" fmla="*/ 1 0 51712"/>
                <a:gd name="G11" fmla="*/ 1 6295 25856"/>
                <a:gd name="G12" fmla="*/ G11 1 180"/>
                <a:gd name="G13" fmla="*/ G10 1 G12"/>
                <a:gd name="T0" fmla="*/ 793 w 717"/>
                <a:gd name="T1" fmla="*/ 845 h 845"/>
                <a:gd name="T2" fmla="*/ 793 w 717"/>
                <a:gd name="T3" fmla="*/ 821 h 845"/>
                <a:gd name="T4" fmla="*/ 650 w 717"/>
                <a:gd name="T5" fmla="*/ 605 h 845"/>
                <a:gd name="T6" fmla="*/ 444 w 717"/>
                <a:gd name="T7" fmla="*/ 396 h 845"/>
                <a:gd name="T8" fmla="*/ 259 w 717"/>
                <a:gd name="T9" fmla="*/ 192 h 845"/>
                <a:gd name="T10" fmla="*/ 17 w 717"/>
                <a:gd name="T11" fmla="*/ 0 h 845"/>
                <a:gd name="T12" fmla="*/ 0 w 717"/>
                <a:gd name="T13" fmla="*/ 0 h 845"/>
                <a:gd name="T14" fmla="*/ 247 w 717"/>
                <a:gd name="T15" fmla="*/ 198 h 845"/>
                <a:gd name="T16" fmla="*/ 438 w 717"/>
                <a:gd name="T17" fmla="*/ 408 h 845"/>
                <a:gd name="T18" fmla="*/ 644 w 717"/>
                <a:gd name="T19" fmla="*/ 623 h 845"/>
                <a:gd name="T20" fmla="*/ 793 w 717"/>
                <a:gd name="T21" fmla="*/ 845 h 845"/>
                <a:gd name="T22" fmla="*/ 793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rgbClr val="4E5B6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a:extLst>
                <a:ext uri="{FF2B5EF4-FFF2-40B4-BE49-F238E27FC236}">
                  <a16:creationId xmlns:a16="http://schemas.microsoft.com/office/drawing/2014/main" id="{5C9BEC6C-40F7-49CF-C4AA-A45F819DCDBB}"/>
                </a:ext>
              </a:extLst>
            </p:cNvPr>
            <p:cNvSpPr>
              <a:spLocks noChangeArrowheads="1"/>
            </p:cNvSpPr>
            <p:nvPr/>
          </p:nvSpPr>
          <p:spPr bwMode="auto">
            <a:xfrm>
              <a:off x="5352" y="0"/>
              <a:ext cx="406" cy="412"/>
            </a:xfrm>
            <a:custGeom>
              <a:avLst/>
              <a:gdLst>
                <a:gd name="G0" fmla="+- 1 0 0"/>
                <a:gd name="G1" fmla="+- 1 0 0"/>
                <a:gd name="G2" fmla="+- 6 0 0"/>
                <a:gd name="G3" fmla="+- 1 0 0"/>
                <a:gd name="G4" fmla="+- 2 0 0"/>
                <a:gd name="G5" fmla="cos 12 G4"/>
                <a:gd name="G6" fmla="+- 1 0 0"/>
                <a:gd name="G7" fmla="*/ 1 895 51712"/>
                <a:gd name="G8" fmla="+- 1 0 0"/>
                <a:gd name="T0" fmla="*/ 445 w 407"/>
                <a:gd name="T1" fmla="*/ 414 h 414"/>
                <a:gd name="T2" fmla="*/ 445 w 407"/>
                <a:gd name="T3" fmla="*/ 396 h 414"/>
                <a:gd name="T4" fmla="*/ 260 w 407"/>
                <a:gd name="T5" fmla="*/ 192 h 414"/>
                <a:gd name="T6" fmla="*/ 12 w 407"/>
                <a:gd name="T7" fmla="*/ 0 h 414"/>
                <a:gd name="T8" fmla="*/ 0 w 407"/>
                <a:gd name="T9" fmla="*/ 0 h 414"/>
                <a:gd name="T10" fmla="*/ 108 w 407"/>
                <a:gd name="T11" fmla="*/ 102 h 414"/>
                <a:gd name="T12" fmla="*/ 254 w 407"/>
                <a:gd name="T13" fmla="*/ 204 h 414"/>
                <a:gd name="T14" fmla="*/ 445 w 407"/>
                <a:gd name="T15" fmla="*/ 414 h 414"/>
                <a:gd name="T16" fmla="*/ 445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rgbClr val="4E5B6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a:extLst>
                <a:ext uri="{FF2B5EF4-FFF2-40B4-BE49-F238E27FC236}">
                  <a16:creationId xmlns:a16="http://schemas.microsoft.com/office/drawing/2014/main" id="{A3018678-42EE-6A7A-8005-A43947CDB726}"/>
                </a:ext>
              </a:extLst>
            </p:cNvPr>
            <p:cNvSpPr>
              <a:spLocks noChangeArrowheads="1"/>
            </p:cNvSpPr>
            <p:nvPr/>
          </p:nvSpPr>
          <p:spPr bwMode="auto">
            <a:xfrm>
              <a:off x="6" y="0"/>
              <a:ext cx="856" cy="1407"/>
            </a:xfrm>
            <a:custGeom>
              <a:avLst/>
              <a:gdLst>
                <a:gd name="G0" fmla="+- 65488 0 0"/>
                <a:gd name="G1" fmla="+- 1 0 0"/>
                <a:gd name="G2" fmla="+- 1 0 0"/>
                <a:gd name="G3" fmla="+- 1 0 0"/>
                <a:gd name="G4" fmla="+- 1 0 0"/>
                <a:gd name="G5" fmla="+- 1 0 0"/>
                <a:gd name="G6" fmla="+- 1 0 0"/>
                <a:gd name="G7" fmla="+- 1 0 0"/>
                <a:gd name="G8" fmla="+- 1 0 0"/>
                <a:gd name="G9" fmla="*/ 1 0 51712"/>
                <a:gd name="G10" fmla="+- 1 0 0"/>
                <a:gd name="G11" fmla="+- 1 0 0"/>
                <a:gd name="G12" fmla="+- 1 0 0"/>
                <a:gd name="G13" fmla="+- 1 0 0"/>
                <a:gd name="G14" fmla="+- 1 0 0"/>
                <a:gd name="G15" fmla="*/ 1 895 51712"/>
                <a:gd name="G16" fmla="+- 1 0 0"/>
                <a:gd name="G17" fmla="+- 1361 0 0"/>
                <a:gd name="G18" fmla="+- 1409 0 0"/>
                <a:gd name="G19" fmla="+- 1 0 0"/>
                <a:gd name="T0" fmla="*/ 0 w 855"/>
                <a:gd name="T1" fmla="*/ 1361 h 1409"/>
                <a:gd name="T2" fmla="*/ 0 w 855"/>
                <a:gd name="T3" fmla="*/ 1409 h 1409"/>
                <a:gd name="T4" fmla="*/ 54 w 855"/>
                <a:gd name="T5" fmla="*/ 1211 h 1409"/>
                <a:gd name="T6" fmla="*/ 126 w 855"/>
                <a:gd name="T7" fmla="*/ 1013 h 1409"/>
                <a:gd name="T8" fmla="*/ 216 w 855"/>
                <a:gd name="T9" fmla="*/ 827 h 1409"/>
                <a:gd name="T10" fmla="*/ 312 w 855"/>
                <a:gd name="T11" fmla="*/ 647 h 1409"/>
                <a:gd name="T12" fmla="*/ 433 w 855"/>
                <a:gd name="T13" fmla="*/ 474 h 1409"/>
                <a:gd name="T14" fmla="*/ 558 w 855"/>
                <a:gd name="T15" fmla="*/ 312 h 1409"/>
                <a:gd name="T16" fmla="*/ 702 w 855"/>
                <a:gd name="T17" fmla="*/ 150 h 1409"/>
                <a:gd name="T18" fmla="*/ 858 w 855"/>
                <a:gd name="T19" fmla="*/ 0 h 1409"/>
                <a:gd name="T20" fmla="*/ 840 w 855"/>
                <a:gd name="T21" fmla="*/ 0 h 1409"/>
                <a:gd name="T22" fmla="*/ 690 w 855"/>
                <a:gd name="T23" fmla="*/ 144 h 1409"/>
                <a:gd name="T24" fmla="*/ 552 w 855"/>
                <a:gd name="T25" fmla="*/ 300 h 1409"/>
                <a:gd name="T26" fmla="*/ 426 w 855"/>
                <a:gd name="T27" fmla="*/ 462 h 1409"/>
                <a:gd name="T28" fmla="*/ 312 w 855"/>
                <a:gd name="T29" fmla="*/ 629 h 1409"/>
                <a:gd name="T30" fmla="*/ 216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close/>
                </a:path>
              </a:pathLst>
            </a:custGeom>
            <a:gradFill rotWithShape="0">
              <a:gsLst>
                <a:gs pos="0">
                  <a:srgbClr val="4E5B6F"/>
                </a:gs>
                <a:gs pos="100000">
                  <a:srgbClr val="495668"/>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a:extLst>
                <a:ext uri="{FF2B5EF4-FFF2-40B4-BE49-F238E27FC236}">
                  <a16:creationId xmlns:a16="http://schemas.microsoft.com/office/drawing/2014/main" id="{8B605D6F-D113-3277-8B09-4E42F225A104}"/>
                </a:ext>
              </a:extLst>
            </p:cNvPr>
            <p:cNvSpPr>
              <a:spLocks noChangeArrowheads="1"/>
            </p:cNvSpPr>
            <p:nvPr/>
          </p:nvSpPr>
          <p:spPr bwMode="auto">
            <a:xfrm>
              <a:off x="6" y="0"/>
              <a:ext cx="586" cy="597"/>
            </a:xfrm>
            <a:custGeom>
              <a:avLst/>
              <a:gdLst>
                <a:gd name="G0" fmla="+- 1 0 0"/>
                <a:gd name="G1" fmla="+- 1 0 0"/>
                <a:gd name="G2" fmla="+- 1 0 0"/>
                <a:gd name="G3" fmla="+- 287 0 0"/>
                <a:gd name="G4" fmla="*/ 1 42121 51712"/>
                <a:gd name="G5" fmla="+- 1 0 0"/>
                <a:gd name="G6" fmla="*/ 1 16385 2"/>
                <a:gd name="G7" fmla="+- 1 0 0"/>
                <a:gd name="G8" fmla="+- 1 0 0"/>
                <a:gd name="G9" fmla="+- 1 0 0"/>
                <a:gd name="G10" fmla="*/ 1 0 51712"/>
                <a:gd name="G11" fmla="*/ 1 6295 25856"/>
                <a:gd name="G12" fmla="*/ G11 1 180"/>
                <a:gd name="G13" fmla="*/ G10 1 G12"/>
                <a:gd name="T0" fmla="*/ 662 w 586"/>
                <a:gd name="T1" fmla="*/ 0 h 599"/>
                <a:gd name="T2" fmla="*/ 644 w 586"/>
                <a:gd name="T3" fmla="*/ 0 h 599"/>
                <a:gd name="T4" fmla="*/ 450 w 586"/>
                <a:gd name="T5" fmla="*/ 132 h 599"/>
                <a:gd name="T6" fmla="*/ 295 w 586"/>
                <a:gd name="T7" fmla="*/ 270 h 599"/>
                <a:gd name="T8" fmla="*/ 120 w 586"/>
                <a:gd name="T9" fmla="*/ 420 h 599"/>
                <a:gd name="T10" fmla="*/ 0 w 586"/>
                <a:gd name="T11" fmla="*/ 575 h 599"/>
                <a:gd name="T12" fmla="*/ 0 w 586"/>
                <a:gd name="T13" fmla="*/ 599 h 599"/>
                <a:gd name="T14" fmla="*/ 120 w 586"/>
                <a:gd name="T15" fmla="*/ 432 h 599"/>
                <a:gd name="T16" fmla="*/ 295 w 586"/>
                <a:gd name="T17" fmla="*/ 282 h 599"/>
                <a:gd name="T18" fmla="*/ 462 w 586"/>
                <a:gd name="T19" fmla="*/ 138 h 599"/>
                <a:gd name="T20" fmla="*/ 662 w 586"/>
                <a:gd name="T21" fmla="*/ 0 h 599"/>
                <a:gd name="T22" fmla="*/ 662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rgbClr val="4E5B6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a:extLst>
                <a:ext uri="{FF2B5EF4-FFF2-40B4-BE49-F238E27FC236}">
                  <a16:creationId xmlns:a16="http://schemas.microsoft.com/office/drawing/2014/main" id="{6C12551F-01FB-BC5F-773D-DF85AF6C2858}"/>
                </a:ext>
              </a:extLst>
            </p:cNvPr>
            <p:cNvSpPr>
              <a:spLocks noChangeArrowheads="1"/>
            </p:cNvSpPr>
            <p:nvPr/>
          </p:nvSpPr>
          <p:spPr bwMode="auto">
            <a:xfrm>
              <a:off x="6" y="0"/>
              <a:ext cx="268" cy="250"/>
            </a:xfrm>
            <a:custGeom>
              <a:avLst/>
              <a:gdLst>
                <a:gd name="G0" fmla="*/ 1 0 51712"/>
                <a:gd name="G1" fmla="+- 1 0 0"/>
                <a:gd name="G2" fmla="+- 65518 0 0"/>
                <a:gd name="G3" fmla="+- 1 0 0"/>
                <a:gd name="G4" fmla="+- 2 0 0"/>
                <a:gd name="G5" fmla="cos 12 G4"/>
                <a:gd name="G6" fmla="+- 1 0 0"/>
                <a:gd name="G7" fmla="*/ 1 895 51712"/>
                <a:gd name="G8" fmla="+- 1 0 0"/>
                <a:gd name="T0" fmla="*/ 307 w 269"/>
                <a:gd name="T1" fmla="*/ 0 h 252"/>
                <a:gd name="T2" fmla="*/ 28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07 w 269"/>
                <a:gd name="T15" fmla="*/ 0 h 252"/>
                <a:gd name="T16" fmla="*/ 307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rgbClr val="4E5B6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Line 27">
              <a:extLst>
                <a:ext uri="{FF2B5EF4-FFF2-40B4-BE49-F238E27FC236}">
                  <a16:creationId xmlns:a16="http://schemas.microsoft.com/office/drawing/2014/main" id="{A7601465-7100-E2DD-3197-0AF36E3240A5}"/>
                </a:ext>
              </a:extLst>
            </p:cNvPr>
            <p:cNvSpPr>
              <a:spLocks noChangeShapeType="1"/>
            </p:cNvSpPr>
            <p:nvPr/>
          </p:nvSpPr>
          <p:spPr bwMode="auto">
            <a:xfrm>
              <a:off x="1" y="2749"/>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52" name="Line 28">
              <a:extLst>
                <a:ext uri="{FF2B5EF4-FFF2-40B4-BE49-F238E27FC236}">
                  <a16:creationId xmlns:a16="http://schemas.microsoft.com/office/drawing/2014/main" id="{C13832A2-779D-491B-D055-B5CA6605BA3B}"/>
                </a:ext>
              </a:extLst>
            </p:cNvPr>
            <p:cNvSpPr>
              <a:spLocks noChangeShapeType="1"/>
            </p:cNvSpPr>
            <p:nvPr/>
          </p:nvSpPr>
          <p:spPr bwMode="auto">
            <a:xfrm>
              <a:off x="1" y="2356"/>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53" name="Line 29">
              <a:extLst>
                <a:ext uri="{FF2B5EF4-FFF2-40B4-BE49-F238E27FC236}">
                  <a16:creationId xmlns:a16="http://schemas.microsoft.com/office/drawing/2014/main" id="{B024D908-219D-A230-B0D5-81EA40AC854B}"/>
                </a:ext>
              </a:extLst>
            </p:cNvPr>
            <p:cNvSpPr>
              <a:spLocks noChangeShapeType="1"/>
            </p:cNvSpPr>
            <p:nvPr/>
          </p:nvSpPr>
          <p:spPr bwMode="auto">
            <a:xfrm>
              <a:off x="1" y="3142"/>
              <a:ext cx="5756" cy="0"/>
            </a:xfrm>
            <a:prstGeom prst="line">
              <a:avLst/>
            </a:prstGeom>
            <a:noFill/>
            <a:ln w="158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nvGrpSpPr>
            <p:cNvPr id="1054" name="Group 30">
              <a:extLst>
                <a:ext uri="{FF2B5EF4-FFF2-40B4-BE49-F238E27FC236}">
                  <a16:creationId xmlns:a16="http://schemas.microsoft.com/office/drawing/2014/main" id="{59170953-560E-30FE-384F-4A8C7E3460A5}"/>
                </a:ext>
              </a:extLst>
            </p:cNvPr>
            <p:cNvGrpSpPr>
              <a:grpSpLocks/>
            </p:cNvGrpSpPr>
            <p:nvPr/>
          </p:nvGrpSpPr>
          <p:grpSpPr bwMode="auto">
            <a:xfrm>
              <a:off x="1" y="392"/>
              <a:ext cx="5756" cy="1569"/>
              <a:chOff x="1" y="392"/>
              <a:chExt cx="5756" cy="1569"/>
            </a:xfrm>
          </p:grpSpPr>
          <p:sp>
            <p:nvSpPr>
              <p:cNvPr id="1055" name="Line 31">
                <a:extLst>
                  <a:ext uri="{FF2B5EF4-FFF2-40B4-BE49-F238E27FC236}">
                    <a16:creationId xmlns:a16="http://schemas.microsoft.com/office/drawing/2014/main" id="{52FEFC76-8738-0527-06BD-098179361D07}"/>
                  </a:ext>
                </a:extLst>
              </p:cNvPr>
              <p:cNvSpPr>
                <a:spLocks noChangeShapeType="1"/>
              </p:cNvSpPr>
              <p:nvPr/>
            </p:nvSpPr>
            <p:spPr bwMode="auto">
              <a:xfrm>
                <a:off x="1" y="784"/>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56" name="Line 32">
                <a:extLst>
                  <a:ext uri="{FF2B5EF4-FFF2-40B4-BE49-F238E27FC236}">
                    <a16:creationId xmlns:a16="http://schemas.microsoft.com/office/drawing/2014/main" id="{7501B106-18E5-9A73-B902-37945735D386}"/>
                  </a:ext>
                </a:extLst>
              </p:cNvPr>
              <p:cNvSpPr>
                <a:spLocks noChangeShapeType="1"/>
              </p:cNvSpPr>
              <p:nvPr/>
            </p:nvSpPr>
            <p:spPr bwMode="auto">
              <a:xfrm>
                <a:off x="1" y="1962"/>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57" name="Line 33">
                <a:extLst>
                  <a:ext uri="{FF2B5EF4-FFF2-40B4-BE49-F238E27FC236}">
                    <a16:creationId xmlns:a16="http://schemas.microsoft.com/office/drawing/2014/main" id="{3224E789-22CE-8CCA-14BF-6D959BF6160A}"/>
                  </a:ext>
                </a:extLst>
              </p:cNvPr>
              <p:cNvSpPr>
                <a:spLocks noChangeShapeType="1"/>
              </p:cNvSpPr>
              <p:nvPr/>
            </p:nvSpPr>
            <p:spPr bwMode="auto">
              <a:xfrm>
                <a:off x="1" y="1569"/>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58" name="Line 34">
                <a:extLst>
                  <a:ext uri="{FF2B5EF4-FFF2-40B4-BE49-F238E27FC236}">
                    <a16:creationId xmlns:a16="http://schemas.microsoft.com/office/drawing/2014/main" id="{72632061-E210-73B5-F5ED-BB119E887FE3}"/>
                  </a:ext>
                </a:extLst>
              </p:cNvPr>
              <p:cNvSpPr>
                <a:spLocks noChangeShapeType="1"/>
              </p:cNvSpPr>
              <p:nvPr/>
            </p:nvSpPr>
            <p:spPr bwMode="auto">
              <a:xfrm>
                <a:off x="1" y="1176"/>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59" name="Line 35">
                <a:extLst>
                  <a:ext uri="{FF2B5EF4-FFF2-40B4-BE49-F238E27FC236}">
                    <a16:creationId xmlns:a16="http://schemas.microsoft.com/office/drawing/2014/main" id="{0473643D-05AC-4BBB-4FC3-1D3040C4D8A9}"/>
                  </a:ext>
                </a:extLst>
              </p:cNvPr>
              <p:cNvSpPr>
                <a:spLocks noChangeShapeType="1"/>
              </p:cNvSpPr>
              <p:nvPr/>
            </p:nvSpPr>
            <p:spPr bwMode="auto">
              <a:xfrm>
                <a:off x="1" y="392"/>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sp>
          <p:nvSpPr>
            <p:cNvPr id="1060" name="Line 36">
              <a:extLst>
                <a:ext uri="{FF2B5EF4-FFF2-40B4-BE49-F238E27FC236}">
                  <a16:creationId xmlns:a16="http://schemas.microsoft.com/office/drawing/2014/main" id="{5F677AC9-E432-8BEC-E085-EF7809DFC41B}"/>
                </a:ext>
              </a:extLst>
            </p:cNvPr>
            <p:cNvSpPr>
              <a:spLocks noChangeShapeType="1"/>
            </p:cNvSpPr>
            <p:nvPr/>
          </p:nvSpPr>
          <p:spPr bwMode="auto">
            <a:xfrm>
              <a:off x="1" y="3928"/>
              <a:ext cx="5756" cy="0"/>
            </a:xfrm>
            <a:prstGeom prst="line">
              <a:avLst/>
            </a:prstGeom>
            <a:noFill/>
            <a:ln w="158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61" name="Line 37">
              <a:extLst>
                <a:ext uri="{FF2B5EF4-FFF2-40B4-BE49-F238E27FC236}">
                  <a16:creationId xmlns:a16="http://schemas.microsoft.com/office/drawing/2014/main" id="{62220D05-84FD-9395-8613-7B4F3C243AB4}"/>
                </a:ext>
              </a:extLst>
            </p:cNvPr>
            <p:cNvSpPr>
              <a:spLocks noChangeShapeType="1"/>
            </p:cNvSpPr>
            <p:nvPr/>
          </p:nvSpPr>
          <p:spPr bwMode="auto">
            <a:xfrm>
              <a:off x="1" y="3535"/>
              <a:ext cx="5756" cy="0"/>
            </a:xfrm>
            <a:prstGeom prst="line">
              <a:avLst/>
            </a:prstGeom>
            <a:noFill/>
            <a:ln w="158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sp>
        <p:nvSpPr>
          <p:cNvPr id="1062" name="Rectangle 38">
            <a:extLst>
              <a:ext uri="{FF2B5EF4-FFF2-40B4-BE49-F238E27FC236}">
                <a16:creationId xmlns:a16="http://schemas.microsoft.com/office/drawing/2014/main" id="{5CAE223D-98FD-ECE7-70E6-3D9916456934}"/>
              </a:ext>
            </a:extLst>
          </p:cNvPr>
          <p:cNvSpPr>
            <a:spLocks noGrp="1" noChangeArrowheads="1"/>
          </p:cNvSpPr>
          <p:nvPr>
            <p:ph type="title"/>
          </p:nvPr>
        </p:nvSpPr>
        <p:spPr bwMode="auto">
          <a:xfrm>
            <a:off x="457200" y="27781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it-IT"/>
              <a:t>Fate clic per modificare il formato del testo del titolo</a:t>
            </a:r>
          </a:p>
        </p:txBody>
      </p:sp>
      <p:sp>
        <p:nvSpPr>
          <p:cNvPr id="1063" name="Text Box 39">
            <a:extLst>
              <a:ext uri="{FF2B5EF4-FFF2-40B4-BE49-F238E27FC236}">
                <a16:creationId xmlns:a16="http://schemas.microsoft.com/office/drawing/2014/main" id="{3869D079-8255-2104-E2F8-29665E240681}"/>
              </a:ext>
            </a:extLst>
          </p:cNvPr>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64" name="Text Box 40">
            <a:extLst>
              <a:ext uri="{FF2B5EF4-FFF2-40B4-BE49-F238E27FC236}">
                <a16:creationId xmlns:a16="http://schemas.microsoft.com/office/drawing/2014/main" id="{884AB87A-10EF-D0DB-9041-18DD2DCD3CA5}"/>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65" name="Rectangle 41">
            <a:extLst>
              <a:ext uri="{FF2B5EF4-FFF2-40B4-BE49-F238E27FC236}">
                <a16:creationId xmlns:a16="http://schemas.microsoft.com/office/drawing/2014/main" id="{1C129392-AE90-1C59-C3BE-688DD85535ED}"/>
              </a:ext>
            </a:extLst>
          </p:cNvPr>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83BC3B35-75DF-4389-8637-4CA31084D753}" type="slidenum">
              <a:rPr lang="it-IT" altLang="it-IT"/>
              <a:pPr/>
              <a:t>‹Nº›</a:t>
            </a:fld>
            <a:endParaRPr lang="it-IT" altLang="it-IT"/>
          </a:p>
        </p:txBody>
      </p:sp>
      <p:sp>
        <p:nvSpPr>
          <p:cNvPr id="1066" name="Rectangle 42">
            <a:extLst>
              <a:ext uri="{FF2B5EF4-FFF2-40B4-BE49-F238E27FC236}">
                <a16:creationId xmlns:a16="http://schemas.microsoft.com/office/drawing/2014/main" id="{52F82067-291E-3A73-CEFF-A539939D9A21}"/>
              </a:ext>
            </a:extLst>
          </p:cNvPr>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6ECFF"/>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2pPr>
      <a:lvl3pPr marL="1143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3pPr>
      <a:lvl4pPr marL="1600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4pPr>
      <a:lvl5pPr marL="20574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3C0E0DB-9121-F34D-0349-389518C6B030}"/>
              </a:ext>
            </a:extLst>
          </p:cNvPr>
          <p:cNvSpPr>
            <a:spLocks noGrp="1" noChangeArrowheads="1"/>
          </p:cNvSpPr>
          <p:nvPr>
            <p:ph type="title"/>
          </p:nvPr>
        </p:nvSpPr>
        <p:spPr bwMode="auto">
          <a:xfrm>
            <a:off x="457200" y="27781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it-IT"/>
              <a:t>Fate clic per modificare il formato del testo del titolo</a:t>
            </a:r>
          </a:p>
        </p:txBody>
      </p:sp>
      <p:sp>
        <p:nvSpPr>
          <p:cNvPr id="10242" name="Rectangle 2">
            <a:extLst>
              <a:ext uri="{FF2B5EF4-FFF2-40B4-BE49-F238E27FC236}">
                <a16:creationId xmlns:a16="http://schemas.microsoft.com/office/drawing/2014/main" id="{E1464FA3-BB00-2353-F2E1-A5EFC7533CB4}"/>
              </a:ext>
            </a:extLst>
          </p:cNvPr>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43" name="Text Box 3">
            <a:extLst>
              <a:ext uri="{FF2B5EF4-FFF2-40B4-BE49-F238E27FC236}">
                <a16:creationId xmlns:a16="http://schemas.microsoft.com/office/drawing/2014/main" id="{84AC744F-7BEA-93E2-DE5F-056C8C18A6DF}"/>
              </a:ext>
            </a:extLst>
          </p:cNvPr>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4" name="Text Box 4">
            <a:extLst>
              <a:ext uri="{FF2B5EF4-FFF2-40B4-BE49-F238E27FC236}">
                <a16:creationId xmlns:a16="http://schemas.microsoft.com/office/drawing/2014/main" id="{FCA9BC2F-ADDD-15D0-FCA8-0C6D28976EC4}"/>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5" name="Rectangle 5">
            <a:extLst>
              <a:ext uri="{FF2B5EF4-FFF2-40B4-BE49-F238E27FC236}">
                <a16:creationId xmlns:a16="http://schemas.microsoft.com/office/drawing/2014/main" id="{7EA39D91-3C98-EB59-E5F8-640FE7C37F55}"/>
              </a:ext>
            </a:extLst>
          </p:cNvPr>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r" eaLnBrk="1" hangingPunct="1">
              <a:buClrTx/>
              <a:buSzPct val="45000"/>
              <a:buFontTx/>
              <a:buNone/>
              <a:tabLst>
                <a:tab pos="723900" algn="l"/>
                <a:tab pos="1447800" algn="l"/>
              </a:tabLst>
              <a:defRPr sz="1000">
                <a:solidFill>
                  <a:srgbClr val="000000"/>
                </a:solidFill>
                <a:effectLst>
                  <a:outerShdw blurRad="38100" dist="38100" dir="2700000" algn="tl">
                    <a:srgbClr val="C0C0C0"/>
                  </a:outerShdw>
                </a:effectLst>
                <a:latin typeface="Times New Roman" panose="02020603050405020304" pitchFamily="18" charset="0"/>
                <a:cs typeface="Lucida Sans Unicode" panose="020B0602030504020204" pitchFamily="34" charset="0"/>
              </a:defRPr>
            </a:lvl1pPr>
          </a:lstStyle>
          <a:p>
            <a:fld id="{64889786-66BE-41FD-B56C-B7926CB79B66}" type="slidenum">
              <a:rPr lang="it-IT" altLang="it-IT"/>
              <a:pPr/>
              <a:t>‹Nº›</a:t>
            </a:fld>
            <a:endParaRPr lang="it-IT" altLang="it-IT"/>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6ECFF"/>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2pPr>
      <a:lvl3pPr marL="1143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3pPr>
      <a:lvl4pPr marL="1600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4pPr>
      <a:lvl5pPr marL="20574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06A14C8F-FC62-A5A7-2215-CA5055CFB9BB}"/>
              </a:ext>
            </a:extLst>
          </p:cNvPr>
          <p:cNvSpPr>
            <a:spLocks noGrp="1" noChangeArrowheads="1"/>
          </p:cNvSpPr>
          <p:nvPr>
            <p:ph type="title"/>
          </p:nvPr>
        </p:nvSpPr>
        <p:spPr bwMode="auto">
          <a:xfrm>
            <a:off x="457200" y="27781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it-IT"/>
              <a:t>Fate clic per modificare il formato del testo del titolo</a:t>
            </a:r>
          </a:p>
        </p:txBody>
      </p:sp>
      <p:sp>
        <p:nvSpPr>
          <p:cNvPr id="11266" name="Rectangle 2">
            <a:extLst>
              <a:ext uri="{FF2B5EF4-FFF2-40B4-BE49-F238E27FC236}">
                <a16:creationId xmlns:a16="http://schemas.microsoft.com/office/drawing/2014/main" id="{F0518014-FB1D-E1C5-5E8A-F33128DF79A4}"/>
              </a:ext>
            </a:extLst>
          </p:cNvPr>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1267" name="Text Box 3">
            <a:extLst>
              <a:ext uri="{FF2B5EF4-FFF2-40B4-BE49-F238E27FC236}">
                <a16:creationId xmlns:a16="http://schemas.microsoft.com/office/drawing/2014/main" id="{05640F1E-7D64-ED6A-7710-7FEED0012FF1}"/>
              </a:ext>
            </a:extLst>
          </p:cNvPr>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268" name="Text Box 4">
            <a:extLst>
              <a:ext uri="{FF2B5EF4-FFF2-40B4-BE49-F238E27FC236}">
                <a16:creationId xmlns:a16="http://schemas.microsoft.com/office/drawing/2014/main" id="{0DCFB954-37B6-4FC6-C91F-E691E3FD3D21}"/>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269" name="Rectangle 5">
            <a:extLst>
              <a:ext uri="{FF2B5EF4-FFF2-40B4-BE49-F238E27FC236}">
                <a16:creationId xmlns:a16="http://schemas.microsoft.com/office/drawing/2014/main" id="{B8B24368-F6C2-B51F-9F23-D02E923C6063}"/>
              </a:ext>
            </a:extLst>
          </p:cNvPr>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r" eaLnBrk="1" hangingPunct="1">
              <a:buClrTx/>
              <a:buSzPct val="45000"/>
              <a:buFontTx/>
              <a:buNone/>
              <a:tabLst>
                <a:tab pos="723900" algn="l"/>
                <a:tab pos="1447800" algn="l"/>
              </a:tabLst>
              <a:defRPr sz="1000">
                <a:solidFill>
                  <a:srgbClr val="000000"/>
                </a:solidFill>
                <a:effectLst>
                  <a:outerShdw blurRad="38100" dist="38100" dir="2700000" algn="tl">
                    <a:srgbClr val="C0C0C0"/>
                  </a:outerShdw>
                </a:effectLst>
                <a:latin typeface="Times New Roman" panose="02020603050405020304" pitchFamily="18" charset="0"/>
                <a:cs typeface="Lucida Sans Unicode" panose="020B0602030504020204" pitchFamily="34" charset="0"/>
              </a:defRPr>
            </a:lvl1pPr>
          </a:lstStyle>
          <a:p>
            <a:fld id="{51ED460C-5BF7-4AD6-981F-30556DB576BF}" type="slidenum">
              <a:rPr lang="it-IT" altLang="it-IT"/>
              <a:pPr/>
              <a:t>‹Nº›</a:t>
            </a:fld>
            <a:endParaRPr lang="it-IT" altLang="it-IT"/>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6ECFF"/>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2pPr>
      <a:lvl3pPr marL="1143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3pPr>
      <a:lvl4pPr marL="1600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4pPr>
      <a:lvl5pPr marL="20574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6D42050A-79BE-1199-BEF4-FCC1BBAD8BF9}"/>
              </a:ext>
            </a:extLst>
          </p:cNvPr>
          <p:cNvSpPr>
            <a:spLocks noGrp="1" noChangeArrowheads="1"/>
          </p:cNvSpPr>
          <p:nvPr>
            <p:ph type="title"/>
          </p:nvPr>
        </p:nvSpPr>
        <p:spPr bwMode="auto">
          <a:xfrm>
            <a:off x="457200" y="27781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it-IT"/>
              <a:t>Fate clic per modificare il formato del testo del titolo</a:t>
            </a:r>
          </a:p>
        </p:txBody>
      </p:sp>
      <p:sp>
        <p:nvSpPr>
          <p:cNvPr id="12290" name="Rectangle 2">
            <a:extLst>
              <a:ext uri="{FF2B5EF4-FFF2-40B4-BE49-F238E27FC236}">
                <a16:creationId xmlns:a16="http://schemas.microsoft.com/office/drawing/2014/main" id="{ED22B851-A32E-7DFB-48EE-1157520D967C}"/>
              </a:ext>
            </a:extLst>
          </p:cNvPr>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2291" name="Text Box 3">
            <a:extLst>
              <a:ext uri="{FF2B5EF4-FFF2-40B4-BE49-F238E27FC236}">
                <a16:creationId xmlns:a16="http://schemas.microsoft.com/office/drawing/2014/main" id="{B2763A56-A98D-DA69-A112-2A291CE9DF09}"/>
              </a:ext>
            </a:extLst>
          </p:cNvPr>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292" name="Text Box 4">
            <a:extLst>
              <a:ext uri="{FF2B5EF4-FFF2-40B4-BE49-F238E27FC236}">
                <a16:creationId xmlns:a16="http://schemas.microsoft.com/office/drawing/2014/main" id="{17152941-C523-4E7C-8B9C-D24AEB3134B7}"/>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293" name="Rectangle 5">
            <a:extLst>
              <a:ext uri="{FF2B5EF4-FFF2-40B4-BE49-F238E27FC236}">
                <a16:creationId xmlns:a16="http://schemas.microsoft.com/office/drawing/2014/main" id="{858FB310-5302-5C94-A449-4E9B217C9482}"/>
              </a:ext>
            </a:extLst>
          </p:cNvPr>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r" eaLnBrk="1" hangingPunct="1">
              <a:buClrTx/>
              <a:buSzPct val="45000"/>
              <a:buFontTx/>
              <a:buNone/>
              <a:tabLst>
                <a:tab pos="723900" algn="l"/>
                <a:tab pos="1447800" algn="l"/>
              </a:tabLst>
              <a:defRPr sz="1000">
                <a:solidFill>
                  <a:srgbClr val="FFFFFF"/>
                </a:solidFill>
                <a:effectLst>
                  <a:outerShdw blurRad="38100" dist="38100" dir="2700000" algn="tl">
                    <a:srgbClr val="C0C0C0"/>
                  </a:outerShdw>
                </a:effectLst>
                <a:latin typeface="Times New Roman" panose="02020603050405020304" pitchFamily="18" charset="0"/>
                <a:cs typeface="Lucida Sans Unicode" panose="020B0602030504020204" pitchFamily="34" charset="0"/>
              </a:defRPr>
            </a:lvl1pPr>
          </a:lstStyle>
          <a:p>
            <a:fld id="{8FAAEABB-9FC4-4E0A-B91D-25664403595B}" type="slidenum">
              <a:rPr lang="it-IT" altLang="it-IT"/>
              <a:pPr/>
              <a:t>‹Nº›</a:t>
            </a:fld>
            <a:endParaRPr lang="it-IT" altLang="it-IT"/>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6ECFF"/>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2pPr>
      <a:lvl3pPr marL="1143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3pPr>
      <a:lvl4pPr marL="1600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4pPr>
      <a:lvl5pPr marL="20574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049" name="Group 1">
            <a:extLst>
              <a:ext uri="{FF2B5EF4-FFF2-40B4-BE49-F238E27FC236}">
                <a16:creationId xmlns:a16="http://schemas.microsoft.com/office/drawing/2014/main" id="{6C4597BF-E37E-C789-4CB6-D2899A19C8AD}"/>
              </a:ext>
            </a:extLst>
          </p:cNvPr>
          <p:cNvGrpSpPr>
            <a:grpSpLocks/>
          </p:cNvGrpSpPr>
          <p:nvPr/>
        </p:nvGrpSpPr>
        <p:grpSpPr bwMode="auto">
          <a:xfrm>
            <a:off x="0" y="0"/>
            <a:ext cx="9145588" cy="6848475"/>
            <a:chOff x="0" y="0"/>
            <a:chExt cx="5761" cy="4314"/>
          </a:xfrm>
        </p:grpSpPr>
        <p:sp>
          <p:nvSpPr>
            <p:cNvPr id="2050" name="Freeform 2">
              <a:extLst>
                <a:ext uri="{FF2B5EF4-FFF2-40B4-BE49-F238E27FC236}">
                  <a16:creationId xmlns:a16="http://schemas.microsoft.com/office/drawing/2014/main" id="{201CFC89-0237-5777-801E-EFB0484BE295}"/>
                </a:ext>
              </a:extLst>
            </p:cNvPr>
            <p:cNvSpPr>
              <a:spLocks noChangeArrowheads="1"/>
            </p:cNvSpPr>
            <p:nvPr/>
          </p:nvSpPr>
          <p:spPr bwMode="auto">
            <a:xfrm>
              <a:off x="5044" y="2626"/>
              <a:ext cx="717" cy="1688"/>
            </a:xfrm>
            <a:custGeom>
              <a:avLst/>
              <a:gdLst>
                <a:gd name="G0" fmla="+- 1 0 0"/>
                <a:gd name="G1" fmla="+- 1 0 0"/>
                <a:gd name="G2" fmla="+- 1 0 0"/>
                <a:gd name="G3" fmla="+- 1 0 0"/>
                <a:gd name="G4" fmla="+- 1 0 0"/>
                <a:gd name="G5" fmla="+- 1 0 0"/>
                <a:gd name="G6" fmla="*/ 1 65419 57600"/>
                <a:gd name="G7" fmla="+- 1 0 0"/>
                <a:gd name="G8" fmla="+- 1 0 0"/>
                <a:gd name="G9" fmla="+- 1 0 0"/>
                <a:gd name="G10" fmla="+- 1 0 0"/>
                <a:gd name="G11" fmla="+- 1 0 0"/>
                <a:gd name="G12" fmla="+- 1 0 0"/>
                <a:gd name="G13" fmla="+- 1 0 0"/>
                <a:gd name="G14" fmla="+- 1 0 0"/>
                <a:gd name="G15" fmla="+- 1 0 0"/>
                <a:gd name="G16" fmla="+- 1 0 0"/>
                <a:gd name="G17" fmla="+- 1 0 0"/>
                <a:gd name="G18" fmla="*/ 1 895 51712"/>
                <a:gd name="G19" fmla="+- 1 0 0"/>
                <a:gd name="G20" fmla="+- 1 0 0"/>
                <a:gd name="G21" fmla="+- 1 0 0"/>
                <a:gd name="G22" fmla="+- 1 0 0"/>
                <a:gd name="G23" fmla="+- 1 0 0"/>
                <a:gd name="T0" fmla="*/ 719 w 717"/>
                <a:gd name="T1" fmla="*/ 72 h 1690"/>
                <a:gd name="T2" fmla="*/ 719 w 717"/>
                <a:gd name="T3" fmla="*/ 0 h 1690"/>
                <a:gd name="T4" fmla="*/ 701 w 717"/>
                <a:gd name="T5" fmla="*/ 101 h 1690"/>
                <a:gd name="T6" fmla="*/ 677 w 717"/>
                <a:gd name="T7" fmla="*/ 209 h 1690"/>
                <a:gd name="T8" fmla="*/ 629 w 717"/>
                <a:gd name="T9" fmla="*/ 389 h 1690"/>
                <a:gd name="T10" fmla="*/ 576 w 717"/>
                <a:gd name="T11" fmla="*/ 569 h 1690"/>
                <a:gd name="T12" fmla="*/ 503 w 717"/>
                <a:gd name="T13" fmla="*/ 749 h 1690"/>
                <a:gd name="T14" fmla="*/ 425 w 717"/>
                <a:gd name="T15" fmla="*/ 935 h 1690"/>
                <a:gd name="T16" fmla="*/ 335 w 717"/>
                <a:gd name="T17" fmla="*/ 1121 h 1690"/>
                <a:gd name="T18" fmla="*/ 234 w 717"/>
                <a:gd name="T19" fmla="*/ 1312 h 1690"/>
                <a:gd name="T20" fmla="*/ 125 w 717"/>
                <a:gd name="T21" fmla="*/ 1498 h 1690"/>
                <a:gd name="T22" fmla="*/ 0 w 717"/>
                <a:gd name="T23" fmla="*/ 1690 h 1690"/>
                <a:gd name="T24" fmla="*/ 11 w 717"/>
                <a:gd name="T25" fmla="*/ 1690 h 1690"/>
                <a:gd name="T26" fmla="*/ 137 w 717"/>
                <a:gd name="T27" fmla="*/ 1498 h 1690"/>
                <a:gd name="T28" fmla="*/ 246 w 717"/>
                <a:gd name="T29" fmla="*/ 1312 h 1690"/>
                <a:gd name="T30" fmla="*/ 347 w 717"/>
                <a:gd name="T31" fmla="*/ 1121 h 1690"/>
                <a:gd name="T32" fmla="*/ 437 w 717"/>
                <a:gd name="T33" fmla="*/ 935 h 1690"/>
                <a:gd name="T34" fmla="*/ 515 w 717"/>
                <a:gd name="T35" fmla="*/ 749 h 1690"/>
                <a:gd name="T36" fmla="*/ 587 w 717"/>
                <a:gd name="T37" fmla="*/ 569 h 1690"/>
                <a:gd name="T38" fmla="*/ 641 w 717"/>
                <a:gd name="T39" fmla="*/ 389 h 1690"/>
                <a:gd name="T40" fmla="*/ 689 w 717"/>
                <a:gd name="T41" fmla="*/ 209 h 1690"/>
                <a:gd name="T42" fmla="*/ 707 w 717"/>
                <a:gd name="T43" fmla="*/ 143 h 1690"/>
                <a:gd name="T44" fmla="*/ 719 w 717"/>
                <a:gd name="T45" fmla="*/ 72 h 1690"/>
                <a:gd name="T46" fmla="*/ 719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close/>
                </a:path>
              </a:pathLst>
            </a:custGeom>
            <a:gradFill rotWithShape="0">
              <a:gsLst>
                <a:gs pos="0">
                  <a:srgbClr val="000000"/>
                </a:gs>
                <a:gs pos="100000">
                  <a:srgbClr val="000000"/>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Freeform 3">
              <a:extLst>
                <a:ext uri="{FF2B5EF4-FFF2-40B4-BE49-F238E27FC236}">
                  <a16:creationId xmlns:a16="http://schemas.microsoft.com/office/drawing/2014/main" id="{A1A548F6-0F56-C1DF-EAB9-8EFFA269D163}"/>
                </a:ext>
              </a:extLst>
            </p:cNvPr>
            <p:cNvSpPr>
              <a:spLocks noChangeArrowheads="1"/>
            </p:cNvSpPr>
            <p:nvPr/>
          </p:nvSpPr>
          <p:spPr bwMode="auto">
            <a:xfrm>
              <a:off x="5385" y="3794"/>
              <a:ext cx="376" cy="520"/>
            </a:xfrm>
            <a:custGeom>
              <a:avLst/>
              <a:gdLst>
                <a:gd name="G0" fmla="+- 1 0 0"/>
                <a:gd name="G1" fmla="+- 1 0 0"/>
                <a:gd name="G2" fmla="+- 12 0 0"/>
                <a:gd name="G3" fmla="+- 1 0 0"/>
                <a:gd name="G4" fmla="+- 1 0 0"/>
                <a:gd name="G5" fmla="+- 1 0 0"/>
                <a:gd name="G6" fmla="*/ 1 16385 2"/>
                <a:gd name="G7" fmla="+- 1 0 0"/>
                <a:gd name="G8" fmla="+- 1 0 0"/>
                <a:gd name="G9" fmla="+- 1 0 0"/>
                <a:gd name="G10" fmla="*/ 1 0 51712"/>
                <a:gd name="G11" fmla="*/ 1 6295 25856"/>
                <a:gd name="G12" fmla="*/ G11 1 180"/>
                <a:gd name="G13" fmla="*/ G10 1 G12"/>
                <a:gd name="T0" fmla="*/ 378 w 377"/>
                <a:gd name="T1" fmla="*/ 0 h 522"/>
                <a:gd name="T2" fmla="*/ 294 w 377"/>
                <a:gd name="T3" fmla="*/ 132 h 522"/>
                <a:gd name="T4" fmla="*/ 205 w 377"/>
                <a:gd name="T5" fmla="*/ 264 h 522"/>
                <a:gd name="T6" fmla="*/ 102 w 377"/>
                <a:gd name="T7" fmla="*/ 396 h 522"/>
                <a:gd name="T8" fmla="*/ 0 w 377"/>
                <a:gd name="T9" fmla="*/ 522 h 522"/>
                <a:gd name="T10" fmla="*/ 12 w 377"/>
                <a:gd name="T11" fmla="*/ 522 h 522"/>
                <a:gd name="T12" fmla="*/ 114 w 377"/>
                <a:gd name="T13" fmla="*/ 402 h 522"/>
                <a:gd name="T14" fmla="*/ 205 w 377"/>
                <a:gd name="T15" fmla="*/ 282 h 522"/>
                <a:gd name="T16" fmla="*/ 378 w 377"/>
                <a:gd name="T17" fmla="*/ 24 h 522"/>
                <a:gd name="T18" fmla="*/ 378 w 377"/>
                <a:gd name="T19" fmla="*/ 0 h 522"/>
                <a:gd name="T20" fmla="*/ 378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close/>
                </a:path>
              </a:pathLst>
            </a:custGeom>
            <a:gradFill rotWithShape="0">
              <a:gsLst>
                <a:gs pos="0">
                  <a:srgbClr val="000000"/>
                </a:gs>
                <a:gs pos="100000">
                  <a:srgbClr val="000000"/>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Freeform 4">
              <a:extLst>
                <a:ext uri="{FF2B5EF4-FFF2-40B4-BE49-F238E27FC236}">
                  <a16:creationId xmlns:a16="http://schemas.microsoft.com/office/drawing/2014/main" id="{16B53D5D-7D31-1D0F-8435-8C9B8C22D9EA}"/>
                </a:ext>
              </a:extLst>
            </p:cNvPr>
            <p:cNvSpPr>
              <a:spLocks noChangeArrowheads="1"/>
            </p:cNvSpPr>
            <p:nvPr/>
          </p:nvSpPr>
          <p:spPr bwMode="auto">
            <a:xfrm>
              <a:off x="5679" y="4214"/>
              <a:ext cx="82" cy="100"/>
            </a:xfrm>
            <a:custGeom>
              <a:avLst/>
              <a:gdLst>
                <a:gd name="G0" fmla="+- 18 0 0"/>
                <a:gd name="G1" fmla="+- 1 0 0"/>
                <a:gd name="G2" fmla="+- 1 0 0"/>
                <a:gd name="G3" fmla="*/ 1 0 51712"/>
                <a:gd name="G4" fmla="+- 2 0 0"/>
                <a:gd name="G5" fmla="cos 12 G4"/>
                <a:gd name="G6" fmla="+- 1 0 0"/>
                <a:gd name="G7" fmla="*/ 1 895 51712"/>
                <a:gd name="G8" fmla="+- 1 0 0"/>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close/>
                </a:path>
              </a:pathLst>
            </a:custGeom>
            <a:gradFill rotWithShape="0">
              <a:gsLst>
                <a:gs pos="0">
                  <a:srgbClr val="000000"/>
                </a:gs>
                <a:gs pos="100000">
                  <a:srgbClr val="000000"/>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2053" name="Group 5">
              <a:extLst>
                <a:ext uri="{FF2B5EF4-FFF2-40B4-BE49-F238E27FC236}">
                  <a16:creationId xmlns:a16="http://schemas.microsoft.com/office/drawing/2014/main" id="{5037B81C-8B80-4CED-CE9B-C6B3D5F44D5A}"/>
                </a:ext>
              </a:extLst>
            </p:cNvPr>
            <p:cNvGrpSpPr>
              <a:grpSpLocks/>
            </p:cNvGrpSpPr>
            <p:nvPr/>
          </p:nvGrpSpPr>
          <p:grpSpPr bwMode="auto">
            <a:xfrm>
              <a:off x="287" y="0"/>
              <a:ext cx="5096" cy="4314"/>
              <a:chOff x="287" y="0"/>
              <a:chExt cx="5096" cy="4314"/>
            </a:xfrm>
          </p:grpSpPr>
          <p:sp>
            <p:nvSpPr>
              <p:cNvPr id="2054" name="Freeform 6">
                <a:extLst>
                  <a:ext uri="{FF2B5EF4-FFF2-40B4-BE49-F238E27FC236}">
                    <a16:creationId xmlns:a16="http://schemas.microsoft.com/office/drawing/2014/main" id="{71FE4E49-505E-F779-9AEA-0166FA250420}"/>
                  </a:ext>
                </a:extLst>
              </p:cNvPr>
              <p:cNvSpPr>
                <a:spLocks noChangeArrowheads="1"/>
              </p:cNvSpPr>
              <p:nvPr/>
            </p:nvSpPr>
            <p:spPr bwMode="auto">
              <a:xfrm>
                <a:off x="2788" y="0"/>
                <a:ext cx="70" cy="4314"/>
              </a:xfrm>
              <a:custGeom>
                <a:avLst/>
                <a:gdLst>
                  <a:gd name="G0" fmla="+- 61280 0 0"/>
                  <a:gd name="G1" fmla="+- 1 0 0"/>
                  <a:gd name="G2" fmla="+- 1 0 0"/>
                  <a:gd name="G3" fmla="*/ 1 12543 51712"/>
                  <a:gd name="G4" fmla="*/ 1 6295 25856"/>
                  <a:gd name="G5" fmla="*/ G4 1 180"/>
                  <a:gd name="G6" fmla="*/ G3 1 G5"/>
                  <a:gd name="G7" fmla="+- 1 0 0"/>
                  <a:gd name="G8" fmla="*/ 1 10923 10"/>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5" name="Freeform 7">
                <a:extLst>
                  <a:ext uri="{FF2B5EF4-FFF2-40B4-BE49-F238E27FC236}">
                    <a16:creationId xmlns:a16="http://schemas.microsoft.com/office/drawing/2014/main" id="{A1FA1612-BFA1-9022-4307-C4B201B46947}"/>
                  </a:ext>
                </a:extLst>
              </p:cNvPr>
              <p:cNvSpPr>
                <a:spLocks noChangeArrowheads="1"/>
              </p:cNvSpPr>
              <p:nvPr/>
            </p:nvSpPr>
            <p:spPr bwMode="auto">
              <a:xfrm>
                <a:off x="3088" y="0"/>
                <a:ext cx="172" cy="4314"/>
              </a:xfrm>
              <a:custGeom>
                <a:avLst/>
                <a:gdLst>
                  <a:gd name="G0" fmla="+- 1 0 0"/>
                  <a:gd name="G1" fmla="+- 1 0 0"/>
                  <a:gd name="G2" fmla="+- 1 0 0"/>
                  <a:gd name="G3" fmla="+- 1 0 0"/>
                  <a:gd name="G4" fmla="+- 1 0 0"/>
                  <a:gd name="G5" fmla="+- 1 0 0"/>
                  <a:gd name="G6" fmla="+- 1 0 0"/>
                  <a:gd name="G7" fmla="+- 1 0 0"/>
                  <a:gd name="G8" fmla="*/ 1 777 51712"/>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895 51712"/>
                  <a:gd name="G25" fmla="+- 1 0 0"/>
                  <a:gd name="G26" fmla="+- 1 0 0"/>
                  <a:gd name="G27" fmla="*/ 1 0 51712"/>
                  <a:gd name="G28" fmla="+- 1 0 0"/>
                  <a:gd name="G29" fmla="+- 1 0 0"/>
                  <a:gd name="G30" fmla="+- 1 0 0"/>
                  <a:gd name="G31" fmla="+- 1 0 0"/>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6" name="Freeform 8">
                <a:extLst>
                  <a:ext uri="{FF2B5EF4-FFF2-40B4-BE49-F238E27FC236}">
                    <a16:creationId xmlns:a16="http://schemas.microsoft.com/office/drawing/2014/main" id="{4947BFF0-6457-6064-926B-9611764A0F99}"/>
                  </a:ext>
                </a:extLst>
              </p:cNvPr>
              <p:cNvSpPr>
                <a:spLocks noChangeArrowheads="1"/>
              </p:cNvSpPr>
              <p:nvPr/>
            </p:nvSpPr>
            <p:spPr bwMode="auto">
              <a:xfrm>
                <a:off x="3357" y="0"/>
                <a:ext cx="335" cy="4314"/>
              </a:xfrm>
              <a:custGeom>
                <a:avLst/>
                <a:gdLst>
                  <a:gd name="G0" fmla="+- 1 0 0"/>
                  <a:gd name="G1" fmla="+- 1 0 0"/>
                  <a:gd name="G2" fmla="+- 1 0 0"/>
                  <a:gd name="G3" fmla="+- 1 0 0"/>
                  <a:gd name="G4" fmla="*/ 1 0 51712"/>
                  <a:gd name="G5" fmla="+- 1 0 0"/>
                  <a:gd name="G6" fmla="+- 1 0 0"/>
                  <a:gd name="G7" fmla="+- 1 0 0"/>
                  <a:gd name="G8" fmla="+- 1 0 0"/>
                  <a:gd name="G9" fmla="+- 1 0 0"/>
                  <a:gd name="G10" fmla="+- 1 0 0"/>
                  <a:gd name="G11" fmla="*/ 1 34563 5760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0"/>
                  <a:gd name="G30" fmla="+- 1 0 0"/>
                  <a:gd name="G31" fmla="+- 1 0 0"/>
                  <a:gd name="G32" fmla="*/ 1 0 51712"/>
                  <a:gd name="G33" fmla="+- 1175 0 0"/>
                  <a:gd name="G34" fmla="sin G32 G33"/>
                  <a:gd name="G35" fmla="+- 1 0 0"/>
                  <a:gd name="G36" fmla="+- 1 0 0"/>
                  <a:gd name="G37" fmla="+- 1 0 0"/>
                  <a:gd name="T0" fmla="*/ 331 w 335"/>
                  <a:gd name="T1" fmla="*/ 2014 h 4316"/>
                  <a:gd name="T2" fmla="*/ 319 w 335"/>
                  <a:gd name="T3" fmla="*/ 1726 h 4316"/>
                  <a:gd name="T4" fmla="*/ 295 w 335"/>
                  <a:gd name="T5" fmla="*/ 1445 h 4316"/>
                  <a:gd name="T6" fmla="*/ 265 w 335"/>
                  <a:gd name="T7" fmla="*/ 1175 h 4316"/>
                  <a:gd name="T8" fmla="*/ 229 w 335"/>
                  <a:gd name="T9" fmla="*/ 917 h 4316"/>
                  <a:gd name="T10" fmla="*/ 187 w 335"/>
                  <a:gd name="T11" fmla="*/ 665 h 4316"/>
                  <a:gd name="T12" fmla="*/ 133 w 335"/>
                  <a:gd name="T13" fmla="*/ 432 h 4316"/>
                  <a:gd name="T14" fmla="*/ 78 w 335"/>
                  <a:gd name="T15" fmla="*/ 204 h 4316"/>
                  <a:gd name="T16" fmla="*/ 12 w 335"/>
                  <a:gd name="T17" fmla="*/ 0 h 4316"/>
                  <a:gd name="T18" fmla="*/ 0 w 335"/>
                  <a:gd name="T19" fmla="*/ 0 h 4316"/>
                  <a:gd name="T20" fmla="*/ 66 w 335"/>
                  <a:gd name="T21" fmla="*/ 204 h 4316"/>
                  <a:gd name="T22" fmla="*/ 121 w 335"/>
                  <a:gd name="T23" fmla="*/ 432 h 4316"/>
                  <a:gd name="T24" fmla="*/ 175 w 335"/>
                  <a:gd name="T25" fmla="*/ 665 h 4316"/>
                  <a:gd name="T26" fmla="*/ 217 w 335"/>
                  <a:gd name="T27" fmla="*/ 917 h 4316"/>
                  <a:gd name="T28" fmla="*/ 252 w 335"/>
                  <a:gd name="T29" fmla="*/ 1175 h 4316"/>
                  <a:gd name="T30" fmla="*/ 283 w 335"/>
                  <a:gd name="T31" fmla="*/ 1445 h 4316"/>
                  <a:gd name="T32" fmla="*/ 307 w 335"/>
                  <a:gd name="T33" fmla="*/ 1726 h 4316"/>
                  <a:gd name="T34" fmla="*/ 319 w 335"/>
                  <a:gd name="T35" fmla="*/ 2014 h 4316"/>
                  <a:gd name="T36" fmla="*/ 325 w 335"/>
                  <a:gd name="T37" fmla="*/ 2314 h 4316"/>
                  <a:gd name="T38" fmla="*/ 319 w 335"/>
                  <a:gd name="T39" fmla="*/ 2608 h 4316"/>
                  <a:gd name="T40" fmla="*/ 307 w 335"/>
                  <a:gd name="T41" fmla="*/ 2907 h 4316"/>
                  <a:gd name="T42" fmla="*/ 283 w 335"/>
                  <a:gd name="T43" fmla="*/ 3201 h 4316"/>
                  <a:gd name="T44" fmla="*/ 259 w 335"/>
                  <a:gd name="T45" fmla="*/ 3489 h 4316"/>
                  <a:gd name="T46" fmla="*/ 217 w 335"/>
                  <a:gd name="T47" fmla="*/ 3777 h 4316"/>
                  <a:gd name="T48" fmla="*/ 175 w 335"/>
                  <a:gd name="T49" fmla="*/ 4052 h 4316"/>
                  <a:gd name="T50" fmla="*/ 121 w 335"/>
                  <a:gd name="T51" fmla="*/ 4316 h 4316"/>
                  <a:gd name="T52" fmla="*/ 133 w 335"/>
                  <a:gd name="T53" fmla="*/ 4316 h 4316"/>
                  <a:gd name="T54" fmla="*/ 187 w 335"/>
                  <a:gd name="T55" fmla="*/ 4052 h 4316"/>
                  <a:gd name="T56" fmla="*/ 229 w 335"/>
                  <a:gd name="T57" fmla="*/ 3777 h 4316"/>
                  <a:gd name="T58" fmla="*/ 271 w 335"/>
                  <a:gd name="T59" fmla="*/ 3489 h 4316"/>
                  <a:gd name="T60" fmla="*/ 295 w 335"/>
                  <a:gd name="T61" fmla="*/ 3201 h 4316"/>
                  <a:gd name="T62" fmla="*/ 319 w 335"/>
                  <a:gd name="T63" fmla="*/ 2907 h 4316"/>
                  <a:gd name="T64" fmla="*/ 331 w 335"/>
                  <a:gd name="T65" fmla="*/ 2608 h 4316"/>
                  <a:gd name="T66" fmla="*/ 337 w 335"/>
                  <a:gd name="T67" fmla="*/ 2314 h 4316"/>
                  <a:gd name="T68" fmla="*/ 331 w 335"/>
                  <a:gd name="T69" fmla="*/ 2014 h 4316"/>
                  <a:gd name="T70" fmla="*/ 331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7" name="Freeform 9">
                <a:extLst>
                  <a:ext uri="{FF2B5EF4-FFF2-40B4-BE49-F238E27FC236}">
                    <a16:creationId xmlns:a16="http://schemas.microsoft.com/office/drawing/2014/main" id="{5C16E621-19E8-C2D6-57AC-08C5C7D013CD}"/>
                  </a:ext>
                </a:extLst>
              </p:cNvPr>
              <p:cNvSpPr>
                <a:spLocks noChangeArrowheads="1"/>
              </p:cNvSpPr>
              <p:nvPr/>
            </p:nvSpPr>
            <p:spPr bwMode="auto">
              <a:xfrm>
                <a:off x="3675" y="0"/>
                <a:ext cx="425" cy="4314"/>
              </a:xfrm>
              <a:custGeom>
                <a:avLst/>
                <a:gdLst>
                  <a:gd name="G0" fmla="+- 1 0 0"/>
                  <a:gd name="G1" fmla="+- 1 0 0"/>
                  <a:gd name="G2" fmla="+- 1 0 0"/>
                  <a:gd name="G3" fmla="+- 1 0 0"/>
                  <a:gd name="G4" fmla="*/ 1 0 51712"/>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0"/>
                  <a:gd name="G30" fmla="+- 1 0 0"/>
                  <a:gd name="G31" fmla="+- 1 0 0"/>
                  <a:gd name="G32" fmla="+- 1 0 0"/>
                  <a:gd name="G33" fmla="+- 1 0 0"/>
                  <a:gd name="G34" fmla="+- 1 0 0"/>
                  <a:gd name="G35" fmla="+- 1 0 0"/>
                  <a:gd name="T0" fmla="*/ 415 w 425"/>
                  <a:gd name="T1" fmla="*/ 1924 h 4316"/>
                  <a:gd name="T2" fmla="*/ 397 w 425"/>
                  <a:gd name="T3" fmla="*/ 1690 h 4316"/>
                  <a:gd name="T4" fmla="*/ 367 w 425"/>
                  <a:gd name="T5" fmla="*/ 1457 h 4316"/>
                  <a:gd name="T6" fmla="*/ 331 w 425"/>
                  <a:gd name="T7" fmla="*/ 1229 h 4316"/>
                  <a:gd name="T8" fmla="*/ 282 w 425"/>
                  <a:gd name="T9" fmla="*/ 1001 h 4316"/>
                  <a:gd name="T10" fmla="*/ 228 w 425"/>
                  <a:gd name="T11" fmla="*/ 761 h 4316"/>
                  <a:gd name="T12" fmla="*/ 163 w 425"/>
                  <a:gd name="T13" fmla="*/ 522 h 4316"/>
                  <a:gd name="T14" fmla="*/ 90 w 425"/>
                  <a:gd name="T15" fmla="*/ 270 h 4316"/>
                  <a:gd name="T16" fmla="*/ 12 w 425"/>
                  <a:gd name="T17" fmla="*/ 0 h 4316"/>
                  <a:gd name="T18" fmla="*/ 0 w 425"/>
                  <a:gd name="T19" fmla="*/ 0 h 4316"/>
                  <a:gd name="T20" fmla="*/ 84 w 425"/>
                  <a:gd name="T21" fmla="*/ 270 h 4316"/>
                  <a:gd name="T22" fmla="*/ 157 w 425"/>
                  <a:gd name="T23" fmla="*/ 522 h 4316"/>
                  <a:gd name="T24" fmla="*/ 217 w 425"/>
                  <a:gd name="T25" fmla="*/ 767 h 4316"/>
                  <a:gd name="T26" fmla="*/ 276 w 425"/>
                  <a:gd name="T27" fmla="*/ 1001 h 4316"/>
                  <a:gd name="T28" fmla="*/ 318 w 425"/>
                  <a:gd name="T29" fmla="*/ 1235 h 4316"/>
                  <a:gd name="T30" fmla="*/ 355 w 425"/>
                  <a:gd name="T31" fmla="*/ 1463 h 4316"/>
                  <a:gd name="T32" fmla="*/ 385 w 425"/>
                  <a:gd name="T33" fmla="*/ 1690 h 4316"/>
                  <a:gd name="T34" fmla="*/ 403 w 425"/>
                  <a:gd name="T35" fmla="*/ 1924 h 4316"/>
                  <a:gd name="T36" fmla="*/ 415 w 425"/>
                  <a:gd name="T37" fmla="*/ 2188 h 4316"/>
                  <a:gd name="T38" fmla="*/ 409 w 425"/>
                  <a:gd name="T39" fmla="*/ 2458 h 4316"/>
                  <a:gd name="T40" fmla="*/ 397 w 425"/>
                  <a:gd name="T41" fmla="*/ 2733 h 4316"/>
                  <a:gd name="T42" fmla="*/ 367 w 425"/>
                  <a:gd name="T43" fmla="*/ 3021 h 4316"/>
                  <a:gd name="T44" fmla="*/ 331 w 425"/>
                  <a:gd name="T45" fmla="*/ 3321 h 4316"/>
                  <a:gd name="T46" fmla="*/ 276 w 425"/>
                  <a:gd name="T47" fmla="*/ 3639 h 4316"/>
                  <a:gd name="T48" fmla="*/ 205 w 425"/>
                  <a:gd name="T49" fmla="*/ 3968 h 4316"/>
                  <a:gd name="T50" fmla="*/ 127 w 425"/>
                  <a:gd name="T51" fmla="*/ 4316 h 4316"/>
                  <a:gd name="T52" fmla="*/ 139 w 425"/>
                  <a:gd name="T53" fmla="*/ 4316 h 4316"/>
                  <a:gd name="T54" fmla="*/ 217 w 425"/>
                  <a:gd name="T55" fmla="*/ 3968 h 4316"/>
                  <a:gd name="T56" fmla="*/ 288 w 425"/>
                  <a:gd name="T57" fmla="*/ 3639 h 4316"/>
                  <a:gd name="T58" fmla="*/ 343 w 425"/>
                  <a:gd name="T59" fmla="*/ 3321 h 4316"/>
                  <a:gd name="T60" fmla="*/ 379 w 425"/>
                  <a:gd name="T61" fmla="*/ 3021 h 4316"/>
                  <a:gd name="T62" fmla="*/ 409 w 425"/>
                  <a:gd name="T63" fmla="*/ 2733 h 4316"/>
                  <a:gd name="T64" fmla="*/ 421 w 425"/>
                  <a:gd name="T65" fmla="*/ 2458 h 4316"/>
                  <a:gd name="T66" fmla="*/ 427 w 425"/>
                  <a:gd name="T67" fmla="*/ 2188 h 4316"/>
                  <a:gd name="T68" fmla="*/ 415 w 425"/>
                  <a:gd name="T69" fmla="*/ 1924 h 4316"/>
                  <a:gd name="T70" fmla="*/ 415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8" name="Freeform 10">
                <a:extLst>
                  <a:ext uri="{FF2B5EF4-FFF2-40B4-BE49-F238E27FC236}">
                    <a16:creationId xmlns:a16="http://schemas.microsoft.com/office/drawing/2014/main" id="{4E39D9B6-2548-8B9F-B368-A5F9E5BB5AD9}"/>
                  </a:ext>
                </a:extLst>
              </p:cNvPr>
              <p:cNvSpPr>
                <a:spLocks noChangeArrowheads="1"/>
              </p:cNvSpPr>
              <p:nvPr/>
            </p:nvSpPr>
            <p:spPr bwMode="auto">
              <a:xfrm>
                <a:off x="3945" y="0"/>
                <a:ext cx="556" cy="4314"/>
              </a:xfrm>
              <a:custGeom>
                <a:avLst/>
                <a:gdLst>
                  <a:gd name="G0" fmla="+- 1 0 0"/>
                  <a:gd name="G1" fmla="+- 1 0 0"/>
                  <a:gd name="G2" fmla="+- 1 0 0"/>
                  <a:gd name="G3" fmla="+- 1 0 0"/>
                  <a:gd name="G4" fmla="*/ 1 0 51712"/>
                  <a:gd name="G5" fmla="+- 1 0 0"/>
                  <a:gd name="G6" fmla="+- 1 0 0"/>
                  <a:gd name="G7" fmla="+- 1 0 0"/>
                  <a:gd name="G8" fmla="+- 256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0"/>
                  <a:gd name="G30" fmla="+- 1 0 0"/>
                  <a:gd name="G31" fmla="+- 1 0 0"/>
                  <a:gd name="G32" fmla="+- 1 0 0"/>
                  <a:gd name="G33" fmla="+- 1 0 0"/>
                  <a:gd name="G34" fmla="+- 1 0 0"/>
                  <a:gd name="G35" fmla="+- 1 0 0"/>
                  <a:gd name="T0" fmla="*/ 558 w 556"/>
                  <a:gd name="T1" fmla="*/ 2020 h 4316"/>
                  <a:gd name="T2" fmla="*/ 540 w 556"/>
                  <a:gd name="T3" fmla="*/ 1732 h 4316"/>
                  <a:gd name="T4" fmla="*/ 505 w 556"/>
                  <a:gd name="T5" fmla="*/ 1445 h 4316"/>
                  <a:gd name="T6" fmla="*/ 457 w 556"/>
                  <a:gd name="T7" fmla="*/ 1175 h 4316"/>
                  <a:gd name="T8" fmla="*/ 396 w 556"/>
                  <a:gd name="T9" fmla="*/ 911 h 4316"/>
                  <a:gd name="T10" fmla="*/ 318 w 556"/>
                  <a:gd name="T11" fmla="*/ 659 h 4316"/>
                  <a:gd name="T12" fmla="*/ 229 w 556"/>
                  <a:gd name="T13" fmla="*/ 426 h 4316"/>
                  <a:gd name="T14" fmla="*/ 126 w 556"/>
                  <a:gd name="T15" fmla="*/ 204 h 4316"/>
                  <a:gd name="T16" fmla="*/ 12 w 556"/>
                  <a:gd name="T17" fmla="*/ 0 h 4316"/>
                  <a:gd name="T18" fmla="*/ 0 w 556"/>
                  <a:gd name="T19" fmla="*/ 0 h 4316"/>
                  <a:gd name="T20" fmla="*/ 114 w 556"/>
                  <a:gd name="T21" fmla="*/ 204 h 4316"/>
                  <a:gd name="T22" fmla="*/ 217 w 556"/>
                  <a:gd name="T23" fmla="*/ 426 h 4316"/>
                  <a:gd name="T24" fmla="*/ 306 w 556"/>
                  <a:gd name="T25" fmla="*/ 659 h 4316"/>
                  <a:gd name="T26" fmla="*/ 384 w 556"/>
                  <a:gd name="T27" fmla="*/ 911 h 4316"/>
                  <a:gd name="T28" fmla="*/ 445 w 556"/>
                  <a:gd name="T29" fmla="*/ 1175 h 4316"/>
                  <a:gd name="T30" fmla="*/ 493 w 556"/>
                  <a:gd name="T31" fmla="*/ 1445 h 4316"/>
                  <a:gd name="T32" fmla="*/ 528 w 556"/>
                  <a:gd name="T33" fmla="*/ 1732 h 4316"/>
                  <a:gd name="T34" fmla="*/ 546 w 556"/>
                  <a:gd name="T35" fmla="*/ 2020 h 4316"/>
                  <a:gd name="T36" fmla="*/ 546 w 556"/>
                  <a:gd name="T37" fmla="*/ 2326 h 4316"/>
                  <a:gd name="T38" fmla="*/ 534 w 556"/>
                  <a:gd name="T39" fmla="*/ 2632 h 4316"/>
                  <a:gd name="T40" fmla="*/ 505 w 556"/>
                  <a:gd name="T41" fmla="*/ 2931 h 4316"/>
                  <a:gd name="T42" fmla="*/ 457 w 556"/>
                  <a:gd name="T43" fmla="*/ 3225 h 4316"/>
                  <a:gd name="T44" fmla="*/ 390 w 556"/>
                  <a:gd name="T45" fmla="*/ 3513 h 4316"/>
                  <a:gd name="T46" fmla="*/ 312 w 556"/>
                  <a:gd name="T47" fmla="*/ 3788 h 4316"/>
                  <a:gd name="T48" fmla="*/ 217 w 556"/>
                  <a:gd name="T49" fmla="*/ 4058 h 4316"/>
                  <a:gd name="T50" fmla="*/ 102 w 556"/>
                  <a:gd name="T51" fmla="*/ 4316 h 4316"/>
                  <a:gd name="T52" fmla="*/ 114 w 556"/>
                  <a:gd name="T53" fmla="*/ 4316 h 4316"/>
                  <a:gd name="T54" fmla="*/ 229 w 556"/>
                  <a:gd name="T55" fmla="*/ 4058 h 4316"/>
                  <a:gd name="T56" fmla="*/ 324 w 556"/>
                  <a:gd name="T57" fmla="*/ 3788 h 4316"/>
                  <a:gd name="T58" fmla="*/ 402 w 556"/>
                  <a:gd name="T59" fmla="*/ 3513 h 4316"/>
                  <a:gd name="T60" fmla="*/ 469 w 556"/>
                  <a:gd name="T61" fmla="*/ 3225 h 4316"/>
                  <a:gd name="T62" fmla="*/ 517 w 556"/>
                  <a:gd name="T63" fmla="*/ 2931 h 4316"/>
                  <a:gd name="T64" fmla="*/ 546 w 556"/>
                  <a:gd name="T65" fmla="*/ 2632 h 4316"/>
                  <a:gd name="T66" fmla="*/ 558 w 556"/>
                  <a:gd name="T67" fmla="*/ 2326 h 4316"/>
                  <a:gd name="T68" fmla="*/ 558 w 556"/>
                  <a:gd name="T69" fmla="*/ 2020 h 4316"/>
                  <a:gd name="T70" fmla="*/ 558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9" name="Freeform 11">
                <a:extLst>
                  <a:ext uri="{FF2B5EF4-FFF2-40B4-BE49-F238E27FC236}">
                    <a16:creationId xmlns:a16="http://schemas.microsoft.com/office/drawing/2014/main" id="{A82893E4-9E39-222B-744F-DE9B3026458B}"/>
                  </a:ext>
                </a:extLst>
              </p:cNvPr>
              <p:cNvSpPr>
                <a:spLocks noChangeArrowheads="1"/>
              </p:cNvSpPr>
              <p:nvPr/>
            </p:nvSpPr>
            <p:spPr bwMode="auto">
              <a:xfrm>
                <a:off x="4245" y="0"/>
                <a:ext cx="688" cy="4314"/>
              </a:xfrm>
              <a:custGeom>
                <a:avLst/>
                <a:gdLst>
                  <a:gd name="G0" fmla="+- 1 0 0"/>
                  <a:gd name="G1" fmla="+- 1 0 0"/>
                  <a:gd name="G2" fmla="+- 1 0 0"/>
                  <a:gd name="G3" fmla="+- 1 0 0"/>
                  <a:gd name="G4" fmla="*/ 1 0 51712"/>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0"/>
                  <a:gd name="G30" fmla="+- 1 0 0"/>
                  <a:gd name="G31" fmla="+- 1 0 0"/>
                  <a:gd name="G32" fmla="+- 1 0 0"/>
                  <a:gd name="G33" fmla="+- 1 0 0"/>
                  <a:gd name="G34" fmla="+- 1 0 0"/>
                  <a:gd name="G35" fmla="+- 1 0 0"/>
                  <a:gd name="T0" fmla="*/ 690 w 688"/>
                  <a:gd name="T1" fmla="*/ 2086 h 4316"/>
                  <a:gd name="T2" fmla="*/ 672 w 688"/>
                  <a:gd name="T3" fmla="*/ 1810 h 4316"/>
                  <a:gd name="T4" fmla="*/ 636 w 688"/>
                  <a:gd name="T5" fmla="*/ 1541 h 4316"/>
                  <a:gd name="T6" fmla="*/ 576 w 688"/>
                  <a:gd name="T7" fmla="*/ 1271 h 4316"/>
                  <a:gd name="T8" fmla="*/ 498 w 688"/>
                  <a:gd name="T9" fmla="*/ 1007 h 4316"/>
                  <a:gd name="T10" fmla="*/ 402 w 688"/>
                  <a:gd name="T11" fmla="*/ 749 h 4316"/>
                  <a:gd name="T12" fmla="*/ 294 w 688"/>
                  <a:gd name="T13" fmla="*/ 492 h 4316"/>
                  <a:gd name="T14" fmla="*/ 162 w 688"/>
                  <a:gd name="T15" fmla="*/ 240 h 4316"/>
                  <a:gd name="T16" fmla="*/ 12 w 688"/>
                  <a:gd name="T17" fmla="*/ 0 h 4316"/>
                  <a:gd name="T18" fmla="*/ 0 w 688"/>
                  <a:gd name="T19" fmla="*/ 0 h 4316"/>
                  <a:gd name="T20" fmla="*/ 150 w 688"/>
                  <a:gd name="T21" fmla="*/ 240 h 4316"/>
                  <a:gd name="T22" fmla="*/ 282 w 688"/>
                  <a:gd name="T23" fmla="*/ 492 h 4316"/>
                  <a:gd name="T24" fmla="*/ 390 w 688"/>
                  <a:gd name="T25" fmla="*/ 749 h 4316"/>
                  <a:gd name="T26" fmla="*/ 486 w 688"/>
                  <a:gd name="T27" fmla="*/ 1007 h 4316"/>
                  <a:gd name="T28" fmla="*/ 564 w 688"/>
                  <a:gd name="T29" fmla="*/ 1271 h 4316"/>
                  <a:gd name="T30" fmla="*/ 624 w 688"/>
                  <a:gd name="T31" fmla="*/ 1541 h 4316"/>
                  <a:gd name="T32" fmla="*/ 660 w 688"/>
                  <a:gd name="T33" fmla="*/ 1810 h 4316"/>
                  <a:gd name="T34" fmla="*/ 678 w 688"/>
                  <a:gd name="T35" fmla="*/ 2086 h 4316"/>
                  <a:gd name="T36" fmla="*/ 678 w 688"/>
                  <a:gd name="T37" fmla="*/ 2368 h 4316"/>
                  <a:gd name="T38" fmla="*/ 660 w 688"/>
                  <a:gd name="T39" fmla="*/ 2650 h 4316"/>
                  <a:gd name="T40" fmla="*/ 618 w 688"/>
                  <a:gd name="T41" fmla="*/ 2931 h 4316"/>
                  <a:gd name="T42" fmla="*/ 558 w 688"/>
                  <a:gd name="T43" fmla="*/ 3213 h 4316"/>
                  <a:gd name="T44" fmla="*/ 474 w 688"/>
                  <a:gd name="T45" fmla="*/ 3495 h 4316"/>
                  <a:gd name="T46" fmla="*/ 372 w 688"/>
                  <a:gd name="T47" fmla="*/ 3777 h 4316"/>
                  <a:gd name="T48" fmla="*/ 252 w 688"/>
                  <a:gd name="T49" fmla="*/ 4046 h 4316"/>
                  <a:gd name="T50" fmla="*/ 114 w 688"/>
                  <a:gd name="T51" fmla="*/ 4316 h 4316"/>
                  <a:gd name="T52" fmla="*/ 126 w 688"/>
                  <a:gd name="T53" fmla="*/ 4316 h 4316"/>
                  <a:gd name="T54" fmla="*/ 264 w 688"/>
                  <a:gd name="T55" fmla="*/ 4046 h 4316"/>
                  <a:gd name="T56" fmla="*/ 384 w 688"/>
                  <a:gd name="T57" fmla="*/ 3777 h 4316"/>
                  <a:gd name="T58" fmla="*/ 486 w 688"/>
                  <a:gd name="T59" fmla="*/ 3495 h 4316"/>
                  <a:gd name="T60" fmla="*/ 570 w 688"/>
                  <a:gd name="T61" fmla="*/ 3219 h 4316"/>
                  <a:gd name="T62" fmla="*/ 630 w 688"/>
                  <a:gd name="T63" fmla="*/ 2937 h 4316"/>
                  <a:gd name="T64" fmla="*/ 672 w 688"/>
                  <a:gd name="T65" fmla="*/ 2656 h 4316"/>
                  <a:gd name="T66" fmla="*/ 690 w 688"/>
                  <a:gd name="T67" fmla="*/ 2368 h 4316"/>
                  <a:gd name="T68" fmla="*/ 690 w 688"/>
                  <a:gd name="T69" fmla="*/ 2086 h 4316"/>
                  <a:gd name="T70" fmla="*/ 690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0" name="Freeform 12">
                <a:extLst>
                  <a:ext uri="{FF2B5EF4-FFF2-40B4-BE49-F238E27FC236}">
                    <a16:creationId xmlns:a16="http://schemas.microsoft.com/office/drawing/2014/main" id="{869DA3D1-919D-F6B7-DD76-322ED911AE53}"/>
                  </a:ext>
                </a:extLst>
              </p:cNvPr>
              <p:cNvSpPr>
                <a:spLocks noChangeArrowheads="1"/>
              </p:cNvSpPr>
              <p:nvPr/>
            </p:nvSpPr>
            <p:spPr bwMode="auto">
              <a:xfrm>
                <a:off x="4521" y="0"/>
                <a:ext cx="862" cy="4314"/>
              </a:xfrm>
              <a:custGeom>
                <a:avLst/>
                <a:gdLst>
                  <a:gd name="G0" fmla="+- 1 0 0"/>
                  <a:gd name="G1" fmla="+- 1 0 0"/>
                  <a:gd name="G2" fmla="+- 1 0 0"/>
                  <a:gd name="G3" fmla="+- 1 0 0"/>
                  <a:gd name="G4" fmla="+- 1 0 0"/>
                  <a:gd name="G5" fmla="+- 1 0 0"/>
                  <a:gd name="G6" fmla="+- 65488 0 0"/>
                  <a:gd name="G7" fmla="+- 1 0 0"/>
                  <a:gd name="G8" fmla="+- 1 0 0"/>
                  <a:gd name="G9" fmla="+- 1 0 0"/>
                  <a:gd name="G10" fmla="+- 802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16385 2"/>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51712"/>
                  <a:gd name="G41" fmla="*/ 1 6295 25856"/>
                  <a:gd name="G42" fmla="*/ G41 1 180"/>
                  <a:gd name="G43" fmla="*/ G40 1 G42"/>
                  <a:gd name="G44" fmla="+- 64536 0 0"/>
                  <a:gd name="G45" fmla="+- 64663 0 0"/>
                  <a:gd name="G46" fmla="+- 64782 0 0"/>
                  <a:gd name="G47" fmla="+- 64890 0 0"/>
                  <a:gd name="G48" fmla="+- 64997 0 0"/>
                  <a:gd name="G49" fmla="+- 65087 0 0"/>
                  <a:gd name="G50" fmla="+- 65171 0 0"/>
                  <a:gd name="G51" fmla="+- 65310 0 0"/>
                  <a:gd name="G52" fmla="+- 65422 0 0"/>
                  <a:gd name="G53" fmla="+- 65501 0 0"/>
                  <a:gd name="T0" fmla="*/ 858 w 861"/>
                  <a:gd name="T1" fmla="*/ 2128 h 4316"/>
                  <a:gd name="T2" fmla="*/ 834 w 861"/>
                  <a:gd name="T3" fmla="*/ 1834 h 4316"/>
                  <a:gd name="T4" fmla="*/ 811 w 861"/>
                  <a:gd name="T5" fmla="*/ 1684 h 4316"/>
                  <a:gd name="T6" fmla="*/ 787 w 861"/>
                  <a:gd name="T7" fmla="*/ 1541 h 4316"/>
                  <a:gd name="T8" fmla="*/ 751 w 861"/>
                  <a:gd name="T9" fmla="*/ 1397 h 4316"/>
                  <a:gd name="T10" fmla="*/ 714 w 861"/>
                  <a:gd name="T11" fmla="*/ 1253 h 4316"/>
                  <a:gd name="T12" fmla="*/ 666 w 861"/>
                  <a:gd name="T13" fmla="*/ 1115 h 4316"/>
                  <a:gd name="T14" fmla="*/ 612 w 861"/>
                  <a:gd name="T15" fmla="*/ 977 h 4316"/>
                  <a:gd name="T16" fmla="*/ 493 w 861"/>
                  <a:gd name="T17" fmla="*/ 719 h 4316"/>
                  <a:gd name="T18" fmla="*/ 354 w 861"/>
                  <a:gd name="T19" fmla="*/ 468 h 4316"/>
                  <a:gd name="T20" fmla="*/ 193 w 861"/>
                  <a:gd name="T21" fmla="*/ 228 h 4316"/>
                  <a:gd name="T22" fmla="*/ 12 w 861"/>
                  <a:gd name="T23" fmla="*/ 0 h 4316"/>
                  <a:gd name="T24" fmla="*/ 0 w 861"/>
                  <a:gd name="T25" fmla="*/ 0 h 4316"/>
                  <a:gd name="T26" fmla="*/ 181 w 861"/>
                  <a:gd name="T27" fmla="*/ 228 h 4316"/>
                  <a:gd name="T28" fmla="*/ 342 w 861"/>
                  <a:gd name="T29" fmla="*/ 468 h 4316"/>
                  <a:gd name="T30" fmla="*/ 481 w 861"/>
                  <a:gd name="T31" fmla="*/ 719 h 4316"/>
                  <a:gd name="T32" fmla="*/ 600 w 861"/>
                  <a:gd name="T33" fmla="*/ 983 h 4316"/>
                  <a:gd name="T34" fmla="*/ 654 w 861"/>
                  <a:gd name="T35" fmla="*/ 1121 h 4316"/>
                  <a:gd name="T36" fmla="*/ 702 w 861"/>
                  <a:gd name="T37" fmla="*/ 1259 h 4316"/>
                  <a:gd name="T38" fmla="*/ 739 w 861"/>
                  <a:gd name="T39" fmla="*/ 1403 h 4316"/>
                  <a:gd name="T40" fmla="*/ 775 w 861"/>
                  <a:gd name="T41" fmla="*/ 1547 h 4316"/>
                  <a:gd name="T42" fmla="*/ 805 w 861"/>
                  <a:gd name="T43" fmla="*/ 1690 h 4316"/>
                  <a:gd name="T44" fmla="*/ 822 w 861"/>
                  <a:gd name="T45" fmla="*/ 1834 h 4316"/>
                  <a:gd name="T46" fmla="*/ 840 w 861"/>
                  <a:gd name="T47" fmla="*/ 1984 h 4316"/>
                  <a:gd name="T48" fmla="*/ 846 w 861"/>
                  <a:gd name="T49" fmla="*/ 2128 h 4316"/>
                  <a:gd name="T50" fmla="*/ 852 w 861"/>
                  <a:gd name="T51" fmla="*/ 2278 h 4316"/>
                  <a:gd name="T52" fmla="*/ 846 w 861"/>
                  <a:gd name="T53" fmla="*/ 2428 h 4316"/>
                  <a:gd name="T54" fmla="*/ 834 w 861"/>
                  <a:gd name="T55" fmla="*/ 2572 h 4316"/>
                  <a:gd name="T56" fmla="*/ 822 w 861"/>
                  <a:gd name="T57" fmla="*/ 2721 h 4316"/>
                  <a:gd name="T58" fmla="*/ 799 w 861"/>
                  <a:gd name="T59" fmla="*/ 2865 h 4316"/>
                  <a:gd name="T60" fmla="*/ 769 w 861"/>
                  <a:gd name="T61" fmla="*/ 3015 h 4316"/>
                  <a:gd name="T62" fmla="*/ 727 w 861"/>
                  <a:gd name="T63" fmla="*/ 3159 h 4316"/>
                  <a:gd name="T64" fmla="*/ 684 w 861"/>
                  <a:gd name="T65" fmla="*/ 3303 h 4316"/>
                  <a:gd name="T66" fmla="*/ 588 w 861"/>
                  <a:gd name="T67" fmla="*/ 3567 h 4316"/>
                  <a:gd name="T68" fmla="*/ 475 w 861"/>
                  <a:gd name="T69" fmla="*/ 3824 h 4316"/>
                  <a:gd name="T70" fmla="*/ 336 w 861"/>
                  <a:gd name="T71" fmla="*/ 4076 h 4316"/>
                  <a:gd name="T72" fmla="*/ 181 w 861"/>
                  <a:gd name="T73" fmla="*/ 4316 h 4316"/>
                  <a:gd name="T74" fmla="*/ 193 w 861"/>
                  <a:gd name="T75" fmla="*/ 4316 h 4316"/>
                  <a:gd name="T76" fmla="*/ 348 w 861"/>
                  <a:gd name="T77" fmla="*/ 4076 h 4316"/>
                  <a:gd name="T78" fmla="*/ 487 w 861"/>
                  <a:gd name="T79" fmla="*/ 3824 h 4316"/>
                  <a:gd name="T80" fmla="*/ 600 w 861"/>
                  <a:gd name="T81" fmla="*/ 3573 h 4316"/>
                  <a:gd name="T82" fmla="*/ 696 w 861"/>
                  <a:gd name="T83" fmla="*/ 3309 h 4316"/>
                  <a:gd name="T84" fmla="*/ 739 w 861"/>
                  <a:gd name="T85" fmla="*/ 3165 h 4316"/>
                  <a:gd name="T86" fmla="*/ 781 w 861"/>
                  <a:gd name="T87" fmla="*/ 3021 h 4316"/>
                  <a:gd name="T88" fmla="*/ 811 w 861"/>
                  <a:gd name="T89" fmla="*/ 2871 h 4316"/>
                  <a:gd name="T90" fmla="*/ 834 w 861"/>
                  <a:gd name="T91" fmla="*/ 2727 h 4316"/>
                  <a:gd name="T92" fmla="*/ 846 w 861"/>
                  <a:gd name="T93" fmla="*/ 2578 h 4316"/>
                  <a:gd name="T94" fmla="*/ 858 w 861"/>
                  <a:gd name="T95" fmla="*/ 2428 h 4316"/>
                  <a:gd name="T96" fmla="*/ 864 w 861"/>
                  <a:gd name="T97" fmla="*/ 2278 h 4316"/>
                  <a:gd name="T98" fmla="*/ 858 w 861"/>
                  <a:gd name="T99" fmla="*/ 2128 h 4316"/>
                  <a:gd name="T100" fmla="*/ 858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1" name="Freeform 13">
                <a:extLst>
                  <a:ext uri="{FF2B5EF4-FFF2-40B4-BE49-F238E27FC236}">
                    <a16:creationId xmlns:a16="http://schemas.microsoft.com/office/drawing/2014/main" id="{6D97683A-25D6-049D-F847-411390C30966}"/>
                  </a:ext>
                </a:extLst>
              </p:cNvPr>
              <p:cNvSpPr>
                <a:spLocks noChangeArrowheads="1"/>
              </p:cNvSpPr>
              <p:nvPr/>
            </p:nvSpPr>
            <p:spPr bwMode="auto">
              <a:xfrm>
                <a:off x="2398" y="0"/>
                <a:ext cx="148" cy="4314"/>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65218 0 0"/>
                  <a:gd name="G14" fmla="*/ 1 62505 45696"/>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895 51712"/>
                  <a:gd name="G34" fmla="+- 1 0 0"/>
                  <a:gd name="G35" fmla="+- 1 0 0"/>
                  <a:gd name="G36" fmla="+- 1 0 0"/>
                  <a:gd name="G37" fmla="+- 1 0 0"/>
                  <a:gd name="G38" fmla="+- 1 0 0"/>
                  <a:gd name="G39" fmla="+- 1 0 0"/>
                  <a:gd name="G40" fmla="+- 1 0 0"/>
                  <a:gd name="G41" fmla="+- 1 0 0"/>
                  <a:gd name="G42" fmla="+- 1 0 0"/>
                  <a:gd name="G43" fmla="+- 1 0 0"/>
                  <a:gd name="T0" fmla="*/ 18 w 149"/>
                  <a:gd name="T1" fmla="*/ 1942 h 4316"/>
                  <a:gd name="T2" fmla="*/ 30 w 149"/>
                  <a:gd name="T3" fmla="*/ 1630 h 4316"/>
                  <a:gd name="T4" fmla="*/ 42 w 149"/>
                  <a:gd name="T5" fmla="*/ 1331 h 4316"/>
                  <a:gd name="T6" fmla="*/ 59 w 149"/>
                  <a:gd name="T7" fmla="*/ 1055 h 4316"/>
                  <a:gd name="T8" fmla="*/ 78 w 149"/>
                  <a:gd name="T9" fmla="*/ 791 h 4316"/>
                  <a:gd name="T10" fmla="*/ 84 w 149"/>
                  <a:gd name="T11" fmla="*/ 671 h 4316"/>
                  <a:gd name="T12" fmla="*/ 96 w 149"/>
                  <a:gd name="T13" fmla="*/ 557 h 4316"/>
                  <a:gd name="T14" fmla="*/ 108 w 149"/>
                  <a:gd name="T15" fmla="*/ 444 h 4316"/>
                  <a:gd name="T16" fmla="*/ 114 w 149"/>
                  <a:gd name="T17" fmla="*/ 342 h 4316"/>
                  <a:gd name="T18" fmla="*/ 126 w 149"/>
                  <a:gd name="T19" fmla="*/ 246 h 4316"/>
                  <a:gd name="T20" fmla="*/ 132 w 149"/>
                  <a:gd name="T21" fmla="*/ 156 h 4316"/>
                  <a:gd name="T22" fmla="*/ 144 w 149"/>
                  <a:gd name="T23" fmla="*/ 72 h 4316"/>
                  <a:gd name="T24" fmla="*/ 150 w 149"/>
                  <a:gd name="T25" fmla="*/ 0 h 4316"/>
                  <a:gd name="T26" fmla="*/ 138 w 149"/>
                  <a:gd name="T27" fmla="*/ 0 h 4316"/>
                  <a:gd name="T28" fmla="*/ 132 w 149"/>
                  <a:gd name="T29" fmla="*/ 72 h 4316"/>
                  <a:gd name="T30" fmla="*/ 120 w 149"/>
                  <a:gd name="T31" fmla="*/ 156 h 4316"/>
                  <a:gd name="T32" fmla="*/ 114 w 149"/>
                  <a:gd name="T33" fmla="*/ 246 h 4316"/>
                  <a:gd name="T34" fmla="*/ 102 w 149"/>
                  <a:gd name="T35" fmla="*/ 342 h 4316"/>
                  <a:gd name="T36" fmla="*/ 96 w 149"/>
                  <a:gd name="T37" fmla="*/ 444 h 4316"/>
                  <a:gd name="T38" fmla="*/ 84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90 w 149"/>
                  <a:gd name="T65" fmla="*/ 4058 h 4316"/>
                  <a:gd name="T66" fmla="*/ 126 w 149"/>
                  <a:gd name="T67" fmla="*/ 4316 h 4316"/>
                  <a:gd name="T68" fmla="*/ 138 w 149"/>
                  <a:gd name="T69" fmla="*/ 4316 h 4316"/>
                  <a:gd name="T70" fmla="*/ 102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2" name="Freeform 14">
                <a:extLst>
                  <a:ext uri="{FF2B5EF4-FFF2-40B4-BE49-F238E27FC236}">
                    <a16:creationId xmlns:a16="http://schemas.microsoft.com/office/drawing/2014/main" id="{3E941D9A-1D3F-0A64-7460-A3022A686786}"/>
                  </a:ext>
                </a:extLst>
              </p:cNvPr>
              <p:cNvSpPr>
                <a:spLocks noChangeArrowheads="1"/>
              </p:cNvSpPr>
              <p:nvPr/>
            </p:nvSpPr>
            <p:spPr bwMode="auto">
              <a:xfrm>
                <a:off x="1966" y="0"/>
                <a:ext cx="298" cy="4314"/>
              </a:xfrm>
              <a:custGeom>
                <a:avLst/>
                <a:gdLst>
                  <a:gd name="G0" fmla="+- 1 0 0"/>
                  <a:gd name="G1" fmla="+- 1 0 0"/>
                  <a:gd name="G2" fmla="+- 1 0 0"/>
                  <a:gd name="G3" fmla="+- 1 0 0"/>
                  <a:gd name="G4" fmla="+- 1 0 0"/>
                  <a:gd name="G5" fmla="+- 1 0 0"/>
                  <a:gd name="G6" fmla="+- 1 0 0"/>
                  <a:gd name="G7" fmla="+- 1 0 0"/>
                  <a:gd name="G8" fmla="+- 1 0 0"/>
                  <a:gd name="G9" fmla="+- 65248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0"/>
                  <a:gd name="G30" fmla="+- 1 0 0"/>
                  <a:gd name="G31" fmla="+- 1 0 0"/>
                  <a:gd name="G32" fmla="+- 1 0 0"/>
                  <a:gd name="G33" fmla="+- 1 0 0"/>
                  <a:gd name="G34" fmla="+- 1 0 0"/>
                  <a:gd name="G35" fmla="+- 1 0 0"/>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3 w 299"/>
                  <a:gd name="T11" fmla="*/ 641 h 4316"/>
                  <a:gd name="T12" fmla="*/ 210 w 299"/>
                  <a:gd name="T13" fmla="*/ 408 h 4316"/>
                  <a:gd name="T14" fmla="*/ 252 w 299"/>
                  <a:gd name="T15" fmla="*/ 192 h 4316"/>
                  <a:gd name="T16" fmla="*/ 300 w 299"/>
                  <a:gd name="T17" fmla="*/ 0 h 4316"/>
                  <a:gd name="T18" fmla="*/ 288 w 299"/>
                  <a:gd name="T19" fmla="*/ 0 h 4316"/>
                  <a:gd name="T20" fmla="*/ 240 w 299"/>
                  <a:gd name="T21" fmla="*/ 192 h 4316"/>
                  <a:gd name="T22" fmla="*/ 199 w 299"/>
                  <a:gd name="T23" fmla="*/ 408 h 4316"/>
                  <a:gd name="T24" fmla="*/ 157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4 w 299"/>
                  <a:gd name="T49" fmla="*/ 4064 h 4316"/>
                  <a:gd name="T50" fmla="*/ 276 w 299"/>
                  <a:gd name="T51" fmla="*/ 4316 h 4316"/>
                  <a:gd name="T52" fmla="*/ 288 w 299"/>
                  <a:gd name="T53" fmla="*/ 4316 h 4316"/>
                  <a:gd name="T54" fmla="*/ 216 w 299"/>
                  <a:gd name="T55" fmla="*/ 4064 h 4316"/>
                  <a:gd name="T56" fmla="*/ 157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3" name="Freeform 15">
                <a:extLst>
                  <a:ext uri="{FF2B5EF4-FFF2-40B4-BE49-F238E27FC236}">
                    <a16:creationId xmlns:a16="http://schemas.microsoft.com/office/drawing/2014/main" id="{39DB1A38-931E-8CB8-1BCA-A6587358A6B3}"/>
                  </a:ext>
                </a:extLst>
              </p:cNvPr>
              <p:cNvSpPr>
                <a:spLocks noChangeArrowheads="1"/>
              </p:cNvSpPr>
              <p:nvPr/>
            </p:nvSpPr>
            <p:spPr bwMode="auto">
              <a:xfrm>
                <a:off x="1565" y="0"/>
                <a:ext cx="423" cy="4314"/>
              </a:xfrm>
              <a:custGeom>
                <a:avLst/>
                <a:gdLst>
                  <a:gd name="G0" fmla="+- 1 0 0"/>
                  <a:gd name="G1" fmla="+- 1 0 0"/>
                  <a:gd name="G2" fmla="+- 1 0 0"/>
                  <a:gd name="G3" fmla="+- 1 0 0"/>
                  <a:gd name="G4" fmla="*/ 1 0 51712"/>
                  <a:gd name="G5" fmla="+- 24 0 0"/>
                  <a:gd name="G6" fmla="+- 1 0 0"/>
                  <a:gd name="G7" fmla="+- 1 0 0"/>
                  <a:gd name="G8" fmla="*/ 1 58599 25856"/>
                  <a:gd name="G9" fmla="+- 1 0 0"/>
                  <a:gd name="G10" fmla="+- 1 0 0"/>
                  <a:gd name="G11" fmla="+- 1 0 0"/>
                  <a:gd name="G12" fmla="+- 1 0 0"/>
                  <a:gd name="G13" fmla="*/ 1 51779 51712"/>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0"/>
                  <a:gd name="G30" fmla="+- 1 0 0"/>
                  <a:gd name="G31" fmla="+- 1 0 0"/>
                  <a:gd name="G32" fmla="+- 1 0 0"/>
                  <a:gd name="G33" fmla="+- 1 0 0"/>
                  <a:gd name="G34" fmla="+- 1 0 0"/>
                  <a:gd name="G35" fmla="+- 1 0 0"/>
                  <a:gd name="T0" fmla="*/ 425 w 424"/>
                  <a:gd name="T1" fmla="*/ 0 h 4316"/>
                  <a:gd name="T2" fmla="*/ 413 w 424"/>
                  <a:gd name="T3" fmla="*/ 0 h 4316"/>
                  <a:gd name="T4" fmla="*/ 317 w 424"/>
                  <a:gd name="T5" fmla="*/ 222 h 4316"/>
                  <a:gd name="T6" fmla="*/ 240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70 w 424"/>
                  <a:gd name="T33" fmla="*/ 4058 h 4316"/>
                  <a:gd name="T34" fmla="*/ 347 w 424"/>
                  <a:gd name="T35" fmla="*/ 4316 h 4316"/>
                  <a:gd name="T36" fmla="*/ 359 w 424"/>
                  <a:gd name="T37" fmla="*/ 4316 h 4316"/>
                  <a:gd name="T38" fmla="*/ 282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6 w 424"/>
                  <a:gd name="T65" fmla="*/ 462 h 4316"/>
                  <a:gd name="T66" fmla="*/ 329 w 424"/>
                  <a:gd name="T67" fmla="*/ 222 h 4316"/>
                  <a:gd name="T68" fmla="*/ 425 w 424"/>
                  <a:gd name="T69" fmla="*/ 0 h 4316"/>
                  <a:gd name="T70" fmla="*/ 425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4" name="Freeform 16">
                <a:extLst>
                  <a:ext uri="{FF2B5EF4-FFF2-40B4-BE49-F238E27FC236}">
                    <a16:creationId xmlns:a16="http://schemas.microsoft.com/office/drawing/2014/main" id="{7C4DD9CE-9DC6-5324-44EA-D2E41CA81B06}"/>
                  </a:ext>
                </a:extLst>
              </p:cNvPr>
              <p:cNvSpPr>
                <a:spLocks noChangeArrowheads="1"/>
              </p:cNvSpPr>
              <p:nvPr/>
            </p:nvSpPr>
            <p:spPr bwMode="auto">
              <a:xfrm>
                <a:off x="1127" y="0"/>
                <a:ext cx="573" cy="4314"/>
              </a:xfrm>
              <a:custGeom>
                <a:avLst/>
                <a:gdLst>
                  <a:gd name="G0" fmla="*/ 1 65159 57600"/>
                  <a:gd name="G1" fmla="+- 1 0 0"/>
                  <a:gd name="G2" fmla="+- 1 0 0"/>
                  <a:gd name="G3" fmla="+- 1 0 0"/>
                  <a:gd name="G4" fmla="+- 1 0 0"/>
                  <a:gd name="G5" fmla="+- 1 0 0"/>
                  <a:gd name="G6" fmla="+- 1 0 0"/>
                  <a:gd name="G7" fmla="+- 1 0 0"/>
                  <a:gd name="G8" fmla="+- 1852 0 0"/>
                  <a:gd name="G9" fmla="+- 30 0 0"/>
                  <a:gd name="G10" fmla="+- 1 0 0"/>
                  <a:gd name="G11" fmla="+- 1 0 0"/>
                  <a:gd name="G12" fmla="+- 1 0 0"/>
                  <a:gd name="G13" fmla="+- 1 0 0"/>
                  <a:gd name="G14" fmla="+- 1 0 0"/>
                  <a:gd name="G15" fmla="+- 1 0 0"/>
                  <a:gd name="G16" fmla="+- 1 0 0"/>
                  <a:gd name="G17" fmla="*/ 1 8707 51712"/>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51712"/>
                  <a:gd name="G30" fmla="+- 1 0 0"/>
                  <a:gd name="G31" fmla="+- 1 0 0"/>
                  <a:gd name="G32" fmla="+- 1 0 0"/>
                  <a:gd name="G33" fmla="+- 1 0 0"/>
                  <a:gd name="G34" fmla="+- 1 0 0"/>
                  <a:gd name="G35" fmla="+- 1 0 0"/>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6 w 574"/>
                  <a:gd name="T13" fmla="*/ 480 h 4316"/>
                  <a:gd name="T14" fmla="*/ 450 w 574"/>
                  <a:gd name="T15" fmla="*/ 234 h 4316"/>
                  <a:gd name="T16" fmla="*/ 575 w 574"/>
                  <a:gd name="T17" fmla="*/ 0 h 4316"/>
                  <a:gd name="T18" fmla="*/ 563 w 574"/>
                  <a:gd name="T19" fmla="*/ 0 h 4316"/>
                  <a:gd name="T20" fmla="*/ 438 w 574"/>
                  <a:gd name="T21" fmla="*/ 234 h 4316"/>
                  <a:gd name="T22" fmla="*/ 324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2 w 574"/>
                  <a:gd name="T49" fmla="*/ 4070 h 4316"/>
                  <a:gd name="T50" fmla="*/ 485 w 574"/>
                  <a:gd name="T51" fmla="*/ 4316 h 4316"/>
                  <a:gd name="T52" fmla="*/ 497 w 574"/>
                  <a:gd name="T53" fmla="*/ 4316 h 4316"/>
                  <a:gd name="T54" fmla="*/ 384 w 574"/>
                  <a:gd name="T55" fmla="*/ 4070 h 4316"/>
                  <a:gd name="T56" fmla="*/ 288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5" name="Freeform 17">
                <a:extLst>
                  <a:ext uri="{FF2B5EF4-FFF2-40B4-BE49-F238E27FC236}">
                    <a16:creationId xmlns:a16="http://schemas.microsoft.com/office/drawing/2014/main" id="{A67354B2-707A-87AB-0778-A8DC235655EF}"/>
                  </a:ext>
                </a:extLst>
              </p:cNvPr>
              <p:cNvSpPr>
                <a:spLocks noChangeArrowheads="1"/>
              </p:cNvSpPr>
              <p:nvPr/>
            </p:nvSpPr>
            <p:spPr bwMode="auto">
              <a:xfrm>
                <a:off x="701" y="0"/>
                <a:ext cx="735" cy="4314"/>
              </a:xfrm>
              <a:custGeom>
                <a:avLst/>
                <a:gdLst>
                  <a:gd name="G0" fmla="*/ 1 16063 51712"/>
                  <a:gd name="G1" fmla="+- 1 0 0"/>
                  <a:gd name="G2" fmla="+- 1 0 0"/>
                  <a:gd name="G3" fmla="+- 1 0 0"/>
                  <a:gd name="G4" fmla="+- 1 0 0"/>
                  <a:gd name="G5" fmla="+- 1 0 0"/>
                  <a:gd name="G6" fmla="+- 1 0 0"/>
                  <a:gd name="G7" fmla="+- 1 0 0"/>
                  <a:gd name="G8" fmla="+- 1 0 0"/>
                  <a:gd name="G9" fmla="+- 29 0 0"/>
                  <a:gd name="G10" fmla="+- 1 0 0"/>
                  <a:gd name="G11" fmla="+- 1 0 0"/>
                  <a:gd name="G12" fmla="+- 1 0 0"/>
                  <a:gd name="G13" fmla="+- 1 0 0"/>
                  <a:gd name="G14" fmla="+- 1 0 0"/>
                  <a:gd name="G15" fmla="+- 1 0 0"/>
                  <a:gd name="G16" fmla="+- 1 0 0"/>
                  <a:gd name="G17" fmla="*/ 1 11547 51712"/>
                  <a:gd name="G18" fmla="+- 1 0 0"/>
                  <a:gd name="G19" fmla="+- 1 0 0"/>
                  <a:gd name="G20" fmla="+- 1 0 0"/>
                  <a:gd name="G21" fmla="+- 1 0 0"/>
                  <a:gd name="G22" fmla="+- 1 0 0"/>
                  <a:gd name="G23" fmla="+- 1 0 0"/>
                  <a:gd name="G24" fmla="+- 1 0 0"/>
                  <a:gd name="G25" fmla="+- 1 0 0"/>
                  <a:gd name="G26" fmla="+- 1 0 0"/>
                  <a:gd name="G27" fmla="*/ 1 895 51712"/>
                  <a:gd name="G28" fmla="+- 1 0 0"/>
                  <a:gd name="G29" fmla="*/ 1 0 51712"/>
                  <a:gd name="G30" fmla="+- 1 0 0"/>
                  <a:gd name="G31" fmla="+- 1 0 0"/>
                  <a:gd name="G32" fmla="+- 1 0 0"/>
                  <a:gd name="G33" fmla="+- 1 0 0"/>
                  <a:gd name="G34" fmla="+- 1 0 0"/>
                  <a:gd name="G35" fmla="+- 1 0 0"/>
                  <a:gd name="T0" fmla="*/ 12 w 735"/>
                  <a:gd name="T1" fmla="*/ 2098 h 4316"/>
                  <a:gd name="T2" fmla="*/ 29 w 735"/>
                  <a:gd name="T3" fmla="*/ 1798 h 4316"/>
                  <a:gd name="T4" fmla="*/ 71 w 735"/>
                  <a:gd name="T5" fmla="*/ 1505 h 4316"/>
                  <a:gd name="T6" fmla="*/ 131 w 735"/>
                  <a:gd name="T7" fmla="*/ 1223 h 4316"/>
                  <a:gd name="T8" fmla="*/ 216 w 735"/>
                  <a:gd name="T9" fmla="*/ 941 h 4316"/>
                  <a:gd name="T10" fmla="*/ 317 w 735"/>
                  <a:gd name="T11" fmla="*/ 689 h 4316"/>
                  <a:gd name="T12" fmla="*/ 443 w 735"/>
                  <a:gd name="T13" fmla="*/ 444 h 4316"/>
                  <a:gd name="T14" fmla="*/ 582 w 735"/>
                  <a:gd name="T15" fmla="*/ 216 h 4316"/>
                  <a:gd name="T16" fmla="*/ 737 w 735"/>
                  <a:gd name="T17" fmla="*/ 0 h 4316"/>
                  <a:gd name="T18" fmla="*/ 725 w 735"/>
                  <a:gd name="T19" fmla="*/ 0 h 4316"/>
                  <a:gd name="T20" fmla="*/ 570 w 735"/>
                  <a:gd name="T21" fmla="*/ 210 h 4316"/>
                  <a:gd name="T22" fmla="*/ 431 w 735"/>
                  <a:gd name="T23" fmla="*/ 438 h 4316"/>
                  <a:gd name="T24" fmla="*/ 312 w 735"/>
                  <a:gd name="T25" fmla="*/ 683 h 4316"/>
                  <a:gd name="T26" fmla="*/ 210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8 w 735"/>
                  <a:gd name="T45" fmla="*/ 3573 h 4316"/>
                  <a:gd name="T46" fmla="*/ 317 w 735"/>
                  <a:gd name="T47" fmla="*/ 3824 h 4316"/>
                  <a:gd name="T48" fmla="*/ 425 w 735"/>
                  <a:gd name="T49" fmla="*/ 4076 h 4316"/>
                  <a:gd name="T50" fmla="*/ 545 w 735"/>
                  <a:gd name="T51" fmla="*/ 4316 h 4316"/>
                  <a:gd name="T52" fmla="*/ 558 w 735"/>
                  <a:gd name="T53" fmla="*/ 4316 h 4316"/>
                  <a:gd name="T54" fmla="*/ 437 w 735"/>
                  <a:gd name="T55" fmla="*/ 4076 h 4316"/>
                  <a:gd name="T56" fmla="*/ 329 w 735"/>
                  <a:gd name="T57" fmla="*/ 3824 h 4316"/>
                  <a:gd name="T58" fmla="*/ 240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6" name="Freeform 18">
                <a:extLst>
                  <a:ext uri="{FF2B5EF4-FFF2-40B4-BE49-F238E27FC236}">
                    <a16:creationId xmlns:a16="http://schemas.microsoft.com/office/drawing/2014/main" id="{2678ADC4-08F4-CB24-F973-9E23DFDDE9BA}"/>
                  </a:ext>
                </a:extLst>
              </p:cNvPr>
              <p:cNvSpPr>
                <a:spLocks noChangeArrowheads="1"/>
              </p:cNvSpPr>
              <p:nvPr/>
            </p:nvSpPr>
            <p:spPr bwMode="auto">
              <a:xfrm>
                <a:off x="287" y="0"/>
                <a:ext cx="838" cy="4314"/>
              </a:xfrm>
              <a:custGeom>
                <a:avLst/>
                <a:gdLst>
                  <a:gd name="G0" fmla="+- 1 0 0"/>
                  <a:gd name="G1" fmla="+- 1 0 0"/>
                  <a:gd name="G2" fmla="+- 1 0 0"/>
                  <a:gd name="G3" fmla="+- 1 0 0"/>
                  <a:gd name="G4" fmla="+- 1 0 0"/>
                  <a:gd name="G5" fmla="+- 1 0 0"/>
                  <a:gd name="G6" fmla="*/ 1 32467 51712"/>
                  <a:gd name="G7" fmla="+- 1 0 0"/>
                  <a:gd name="G8" fmla="+- 1 0 0"/>
                  <a:gd name="G9" fmla="+- 1 0 0"/>
                  <a:gd name="G10" fmla="*/ 1 0 51712"/>
                  <a:gd name="G11" fmla="*/ 1 36185 625"/>
                  <a:gd name="G12" fmla="+- 1 0 0"/>
                  <a:gd name="G13" fmla="+- 1 0 0"/>
                  <a:gd name="G14" fmla="+- 1 0 0"/>
                  <a:gd name="G15" fmla="+- 1 0 0"/>
                  <a:gd name="G16" fmla="+- 1 0 0"/>
                  <a:gd name="G17" fmla="*/ 1 52827 51712"/>
                  <a:gd name="G18" fmla="*/ 1 6295 25856"/>
                  <a:gd name="G19" fmla="*/ G18 1 180"/>
                  <a:gd name="G20" fmla="*/ G17 1 G19"/>
                  <a:gd name="G21" fmla="+- 1 0 0"/>
                  <a:gd name="G22" fmla="*/ 1 9027 51712"/>
                  <a:gd name="G23" fmla="+- 1 0 0"/>
                  <a:gd name="G24" fmla="+- 1 0 0"/>
                  <a:gd name="G25" fmla="*/ 1 30667 25856"/>
                  <a:gd name="G26" fmla="+- 1 0 0"/>
                  <a:gd name="G27" fmla="*/ 1 16385 2"/>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51712"/>
                  <a:gd name="G41" fmla="*/ 1 6295 25856"/>
                  <a:gd name="G42" fmla="*/ G41 1 180"/>
                  <a:gd name="G43" fmla="*/ G40 1 G42"/>
                  <a:gd name="G44" fmla="+- 63876 0 0"/>
                  <a:gd name="G45" fmla="+- 64157 0 0"/>
                  <a:gd name="G46" fmla="+- 64463 0 0"/>
                  <a:gd name="G47" fmla="+- 64793 0 0"/>
                  <a:gd name="G48" fmla="+- 65147 0 0"/>
                  <a:gd name="G49" fmla="+- 65524 0 0"/>
                  <a:gd name="G50" fmla="+- 402 0 0"/>
                  <a:gd name="G51" fmla="+- 612 0 0"/>
                  <a:gd name="G52" fmla="+- 840 0 0"/>
                  <a:gd name="T0" fmla="*/ 18 w 837"/>
                  <a:gd name="T1" fmla="*/ 1948 h 4316"/>
                  <a:gd name="T2" fmla="*/ 48 w 837"/>
                  <a:gd name="T3" fmla="*/ 1708 h 4316"/>
                  <a:gd name="T4" fmla="*/ 96 w 837"/>
                  <a:gd name="T5" fmla="*/ 1475 h 4316"/>
                  <a:gd name="T6" fmla="*/ 162 w 837"/>
                  <a:gd name="T7" fmla="*/ 1235 h 4316"/>
                  <a:gd name="T8" fmla="*/ 252 w 837"/>
                  <a:gd name="T9" fmla="*/ 995 h 4316"/>
                  <a:gd name="T10" fmla="*/ 366 w 837"/>
                  <a:gd name="T11" fmla="*/ 755 h 4316"/>
                  <a:gd name="T12" fmla="*/ 498 w 837"/>
                  <a:gd name="T13" fmla="*/ 510 h 4316"/>
                  <a:gd name="T14" fmla="*/ 660 w 837"/>
                  <a:gd name="T15" fmla="*/ 258 h 4316"/>
                  <a:gd name="T16" fmla="*/ 744 w 837"/>
                  <a:gd name="T17" fmla="*/ 132 h 4316"/>
                  <a:gd name="T18" fmla="*/ 840 w 837"/>
                  <a:gd name="T19" fmla="*/ 0 h 4316"/>
                  <a:gd name="T20" fmla="*/ 828 w 837"/>
                  <a:gd name="T21" fmla="*/ 0 h 4316"/>
                  <a:gd name="T22" fmla="*/ 732 w 837"/>
                  <a:gd name="T23" fmla="*/ 132 h 4316"/>
                  <a:gd name="T24" fmla="*/ 642 w 837"/>
                  <a:gd name="T25" fmla="*/ 258 h 4316"/>
                  <a:gd name="T26" fmla="*/ 564 w 837"/>
                  <a:gd name="T27" fmla="*/ 384 h 4316"/>
                  <a:gd name="T28" fmla="*/ 486 w 837"/>
                  <a:gd name="T29" fmla="*/ 510 h 4316"/>
                  <a:gd name="T30" fmla="*/ 354 w 837"/>
                  <a:gd name="T31" fmla="*/ 755 h 4316"/>
                  <a:gd name="T32" fmla="*/ 240 w 837"/>
                  <a:gd name="T33" fmla="*/ 995 h 4316"/>
                  <a:gd name="T34" fmla="*/ 151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1 w 837"/>
                  <a:gd name="T51" fmla="*/ 3171 h 4316"/>
                  <a:gd name="T52" fmla="*/ 198 w 837"/>
                  <a:gd name="T53" fmla="*/ 3321 h 4316"/>
                  <a:gd name="T54" fmla="*/ 246 w 837"/>
                  <a:gd name="T55" fmla="*/ 3477 h 4316"/>
                  <a:gd name="T56" fmla="*/ 306 w 837"/>
                  <a:gd name="T57" fmla="*/ 3639 h 4316"/>
                  <a:gd name="T58" fmla="*/ 366 w 837"/>
                  <a:gd name="T59" fmla="*/ 3800 h 4316"/>
                  <a:gd name="T60" fmla="*/ 439 w 837"/>
                  <a:gd name="T61" fmla="*/ 3968 h 4316"/>
                  <a:gd name="T62" fmla="*/ 510 w 837"/>
                  <a:gd name="T63" fmla="*/ 4136 h 4316"/>
                  <a:gd name="T64" fmla="*/ 594 w 837"/>
                  <a:gd name="T65" fmla="*/ 4316 h 4316"/>
                  <a:gd name="T66" fmla="*/ 606 w 837"/>
                  <a:gd name="T67" fmla="*/ 4316 h 4316"/>
                  <a:gd name="T68" fmla="*/ 522 w 837"/>
                  <a:gd name="T69" fmla="*/ 4136 h 4316"/>
                  <a:gd name="T70" fmla="*/ 450 w 837"/>
                  <a:gd name="T71" fmla="*/ 3968 h 4316"/>
                  <a:gd name="T72" fmla="*/ 378 w 837"/>
                  <a:gd name="T73" fmla="*/ 3800 h 4316"/>
                  <a:gd name="T74" fmla="*/ 318 w 837"/>
                  <a:gd name="T75" fmla="*/ 3639 h 4316"/>
                  <a:gd name="T76" fmla="*/ 258 w 837"/>
                  <a:gd name="T77" fmla="*/ 3477 h 4316"/>
                  <a:gd name="T78" fmla="*/ 210 w 837"/>
                  <a:gd name="T79" fmla="*/ 3327 h 4316"/>
                  <a:gd name="T80" fmla="*/ 162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close/>
                  </a:path>
                </a:pathLst>
              </a:custGeom>
              <a:gradFill rotWithShape="0">
                <a:gsLst>
                  <a:gs pos="0">
                    <a:srgbClr val="4E5B6F"/>
                  </a:gs>
                  <a:gs pos="100000">
                    <a:srgbClr val="343D4A"/>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2067" name="Freeform 19">
              <a:extLst>
                <a:ext uri="{FF2B5EF4-FFF2-40B4-BE49-F238E27FC236}">
                  <a16:creationId xmlns:a16="http://schemas.microsoft.com/office/drawing/2014/main" id="{0BE4BA40-E241-3405-44FE-7AFFF48C4E1F}"/>
                </a:ext>
              </a:extLst>
            </p:cNvPr>
            <p:cNvSpPr>
              <a:spLocks noChangeArrowheads="1"/>
            </p:cNvSpPr>
            <p:nvPr/>
          </p:nvSpPr>
          <p:spPr bwMode="auto">
            <a:xfrm>
              <a:off x="5" y="2901"/>
              <a:ext cx="604" cy="1413"/>
            </a:xfrm>
            <a:custGeom>
              <a:avLst/>
              <a:gdLst>
                <a:gd name="G0" fmla="+- 65404 0 0"/>
                <a:gd name="G1" fmla="+- 1 0 0"/>
                <a:gd name="G2" fmla="+- 1 0 0"/>
                <a:gd name="G3" fmla="+- 1 0 0"/>
                <a:gd name="G4" fmla="+- 1 0 0"/>
                <a:gd name="G5" fmla="+- 1 0 0"/>
                <a:gd name="G6" fmla="+- 1 0 0"/>
                <a:gd name="G7" fmla="+- 1 0 0"/>
                <a:gd name="G8" fmla="+- 1 0 0"/>
                <a:gd name="G9" fmla="*/ 1 0 51712"/>
                <a:gd name="G10" fmla="+- 1 0 0"/>
                <a:gd name="G11" fmla="+- 1 0 0"/>
                <a:gd name="G12" fmla="+- 1 0 0"/>
                <a:gd name="G13" fmla="+- 1 0 0"/>
                <a:gd name="G14" fmla="+- 1 0 0"/>
                <a:gd name="G15" fmla="*/ 1 895 51712"/>
                <a:gd name="G16" fmla="+- 1 0 0"/>
                <a:gd name="G17" fmla="+- 54 0 0"/>
                <a:gd name="G18" fmla="+- 1 0 0"/>
                <a:gd name="G19" fmla="+- 1 0 0"/>
                <a:gd name="T0" fmla="*/ 0 w 604"/>
                <a:gd name="T1" fmla="*/ 54 h 1415"/>
                <a:gd name="T2" fmla="*/ 42 w 604"/>
                <a:gd name="T3" fmla="*/ 228 h 1415"/>
                <a:gd name="T4" fmla="*/ 96 w 604"/>
                <a:gd name="T5" fmla="*/ 402 h 1415"/>
                <a:gd name="T6" fmla="*/ 162 w 604"/>
                <a:gd name="T7" fmla="*/ 576 h 1415"/>
                <a:gd name="T8" fmla="*/ 228 w 604"/>
                <a:gd name="T9" fmla="*/ 744 h 1415"/>
                <a:gd name="T10" fmla="*/ 306 w 604"/>
                <a:gd name="T11" fmla="*/ 917 h 1415"/>
                <a:gd name="T12" fmla="*/ 390 w 604"/>
                <a:gd name="T13" fmla="*/ 1085 h 1415"/>
                <a:gd name="T14" fmla="*/ 486 w 604"/>
                <a:gd name="T15" fmla="*/ 1253 h 1415"/>
                <a:gd name="T16" fmla="*/ 588 w 604"/>
                <a:gd name="T17" fmla="*/ 1415 h 1415"/>
                <a:gd name="T18" fmla="*/ 606 w 604"/>
                <a:gd name="T19" fmla="*/ 1415 h 1415"/>
                <a:gd name="T20" fmla="*/ 498 w 604"/>
                <a:gd name="T21" fmla="*/ 1247 h 1415"/>
                <a:gd name="T22" fmla="*/ 402 w 604"/>
                <a:gd name="T23" fmla="*/ 1073 h 1415"/>
                <a:gd name="T24" fmla="*/ 312 w 604"/>
                <a:gd name="T25" fmla="*/ 899 h 1415"/>
                <a:gd name="T26" fmla="*/ 234 w 604"/>
                <a:gd name="T27" fmla="*/ 720 h 1415"/>
                <a:gd name="T28" fmla="*/ 162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close/>
                </a:path>
              </a:pathLst>
            </a:custGeom>
            <a:gradFill rotWithShape="0">
              <a:gsLst>
                <a:gs pos="0">
                  <a:srgbClr val="000000"/>
                </a:gs>
                <a:gs pos="100000">
                  <a:srgbClr val="000000"/>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8" name="Freeform 20">
              <a:extLst>
                <a:ext uri="{FF2B5EF4-FFF2-40B4-BE49-F238E27FC236}">
                  <a16:creationId xmlns:a16="http://schemas.microsoft.com/office/drawing/2014/main" id="{53E908DB-AD8B-E568-8D26-D6EE135A8189}"/>
                </a:ext>
              </a:extLst>
            </p:cNvPr>
            <p:cNvSpPr>
              <a:spLocks noChangeArrowheads="1"/>
            </p:cNvSpPr>
            <p:nvPr/>
          </p:nvSpPr>
          <p:spPr bwMode="auto">
            <a:xfrm>
              <a:off x="5" y="3890"/>
              <a:ext cx="226" cy="424"/>
            </a:xfrm>
            <a:custGeom>
              <a:avLst/>
              <a:gdLst>
                <a:gd name="G0" fmla="+- 65434 0 0"/>
                <a:gd name="G1" fmla="+- 1 0 0"/>
                <a:gd name="G2" fmla="+- 1 0 0"/>
                <a:gd name="G3" fmla="+- 65506 0 0"/>
                <a:gd name="G4" fmla="+- 29 0 0"/>
                <a:gd name="G5" fmla="*/ 1 16385 2"/>
                <a:gd name="G6" fmla="+- 1 0 0"/>
                <a:gd name="G7" fmla="*/ 1 51565 51712"/>
                <a:gd name="G8" fmla="+- 8 0 0"/>
                <a:gd name="G9" fmla="sin 12 G8"/>
                <a:gd name="T0" fmla="*/ 0 w 227"/>
                <a:gd name="T1" fmla="*/ 30 h 426"/>
                <a:gd name="T2" fmla="*/ 108 w 227"/>
                <a:gd name="T3" fmla="*/ 240 h 426"/>
                <a:gd name="T4" fmla="*/ 216 w 227"/>
                <a:gd name="T5" fmla="*/ 426 h 426"/>
                <a:gd name="T6" fmla="*/ 228 w 227"/>
                <a:gd name="T7" fmla="*/ 426 h 426"/>
                <a:gd name="T8" fmla="*/ 168 w 227"/>
                <a:gd name="T9" fmla="*/ 330 h 426"/>
                <a:gd name="T10" fmla="*/ 115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close/>
                </a:path>
              </a:pathLst>
            </a:custGeom>
            <a:gradFill rotWithShape="0">
              <a:gsLst>
                <a:gs pos="0">
                  <a:srgbClr val="000000"/>
                </a:gs>
                <a:gs pos="100000">
                  <a:srgbClr val="000000"/>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9" name="Freeform 21">
              <a:extLst>
                <a:ext uri="{FF2B5EF4-FFF2-40B4-BE49-F238E27FC236}">
                  <a16:creationId xmlns:a16="http://schemas.microsoft.com/office/drawing/2014/main" id="{5576C640-7D17-C637-A892-2EEF425832B7}"/>
                </a:ext>
              </a:extLst>
            </p:cNvPr>
            <p:cNvSpPr>
              <a:spLocks noChangeArrowheads="1"/>
            </p:cNvSpPr>
            <p:nvPr/>
          </p:nvSpPr>
          <p:spPr bwMode="auto">
            <a:xfrm>
              <a:off x="4775" y="0"/>
              <a:ext cx="982" cy="1784"/>
            </a:xfrm>
            <a:custGeom>
              <a:avLst/>
              <a:gdLst>
                <a:gd name="G0" fmla="+- 1 0 0"/>
                <a:gd name="G1" fmla="+- 1 0 0"/>
                <a:gd name="G2" fmla="+- 1 0 0"/>
                <a:gd name="G3" fmla="+- 1 0 0"/>
                <a:gd name="G4" fmla="+- 1 0 0"/>
                <a:gd name="G5" fmla="+- 1 0 0"/>
                <a:gd name="G6" fmla="*/ 1 0 51712"/>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60999 2"/>
                <a:gd name="G21" fmla="+- 1 0 0"/>
                <a:gd name="G22" fmla="+- 1 0 0"/>
                <a:gd name="G23" fmla="+- 1 0 0"/>
                <a:gd name="G24" fmla="*/ 1 0 51712"/>
                <a:gd name="G25" fmla="sin 54736 G24"/>
                <a:gd name="G26" fmla="*/ 1 0 51712"/>
                <a:gd name="G27" fmla="cos 55696 G26"/>
                <a:gd name="G28" fmla="+- G25 0 G27"/>
                <a:gd name="G29" fmla="*/ G28 65535 1"/>
                <a:gd name="G30" fmla="+- G29 10800 0"/>
                <a:gd name="G31" fmla="+- 1 0 0"/>
                <a:gd name="T0" fmla="*/ 984 w 981"/>
                <a:gd name="T1" fmla="*/ 1786 h 1786"/>
                <a:gd name="T2" fmla="*/ 984 w 981"/>
                <a:gd name="T3" fmla="*/ 1720 h 1786"/>
                <a:gd name="T4" fmla="*/ 972 w 981"/>
                <a:gd name="T5" fmla="*/ 1666 h 1786"/>
                <a:gd name="T6" fmla="*/ 960 w 981"/>
                <a:gd name="T7" fmla="*/ 1613 h 1786"/>
                <a:gd name="T8" fmla="*/ 924 w 981"/>
                <a:gd name="T9" fmla="*/ 1487 h 1786"/>
                <a:gd name="T10" fmla="*/ 888 w 981"/>
                <a:gd name="T11" fmla="*/ 1361 h 1786"/>
                <a:gd name="T12" fmla="*/ 798 w 981"/>
                <a:gd name="T13" fmla="*/ 1121 h 1786"/>
                <a:gd name="T14" fmla="*/ 684 w 981"/>
                <a:gd name="T15" fmla="*/ 899 h 1786"/>
                <a:gd name="T16" fmla="*/ 564 w 981"/>
                <a:gd name="T17" fmla="*/ 689 h 1786"/>
                <a:gd name="T18" fmla="*/ 432 w 981"/>
                <a:gd name="T19" fmla="*/ 498 h 1786"/>
                <a:gd name="T20" fmla="*/ 294 w 981"/>
                <a:gd name="T21" fmla="*/ 318 h 1786"/>
                <a:gd name="T22" fmla="*/ 150 w 981"/>
                <a:gd name="T23" fmla="*/ 150 h 1786"/>
                <a:gd name="T24" fmla="*/ 12 w 981"/>
                <a:gd name="T25" fmla="*/ 0 h 1786"/>
                <a:gd name="T26" fmla="*/ 0 w 981"/>
                <a:gd name="T27" fmla="*/ 0 h 1786"/>
                <a:gd name="T28" fmla="*/ 138 w 981"/>
                <a:gd name="T29" fmla="*/ 150 h 1786"/>
                <a:gd name="T30" fmla="*/ 276 w 981"/>
                <a:gd name="T31" fmla="*/ 318 h 1786"/>
                <a:gd name="T32" fmla="*/ 414 w 981"/>
                <a:gd name="T33" fmla="*/ 498 h 1786"/>
                <a:gd name="T34" fmla="*/ 547 w 981"/>
                <a:gd name="T35" fmla="*/ 689 h 1786"/>
                <a:gd name="T36" fmla="*/ 672 w 981"/>
                <a:gd name="T37" fmla="*/ 899 h 1786"/>
                <a:gd name="T38" fmla="*/ 780 w 981"/>
                <a:gd name="T39" fmla="*/ 1121 h 1786"/>
                <a:gd name="T40" fmla="*/ 876 w 981"/>
                <a:gd name="T41" fmla="*/ 1361 h 1786"/>
                <a:gd name="T42" fmla="*/ 912 w 981"/>
                <a:gd name="T43" fmla="*/ 1487 h 1786"/>
                <a:gd name="T44" fmla="*/ 948 w 981"/>
                <a:gd name="T45" fmla="*/ 1619 h 1786"/>
                <a:gd name="T46" fmla="*/ 966 w 981"/>
                <a:gd name="T47" fmla="*/ 1702 h 1786"/>
                <a:gd name="T48" fmla="*/ 984 w 981"/>
                <a:gd name="T49" fmla="*/ 1786 h 1786"/>
                <a:gd name="T50" fmla="*/ 984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close/>
                </a:path>
              </a:pathLst>
            </a:custGeom>
            <a:gradFill rotWithShape="0">
              <a:gsLst>
                <a:gs pos="0">
                  <a:srgbClr val="4E5B6F"/>
                </a:gs>
                <a:gs pos="100000">
                  <a:srgbClr val="495668"/>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0" name="Freeform 22">
              <a:extLst>
                <a:ext uri="{FF2B5EF4-FFF2-40B4-BE49-F238E27FC236}">
                  <a16:creationId xmlns:a16="http://schemas.microsoft.com/office/drawing/2014/main" id="{CB7533CB-051C-CB00-C714-8A8F29E5EE3C}"/>
                </a:ext>
              </a:extLst>
            </p:cNvPr>
            <p:cNvSpPr>
              <a:spLocks noChangeArrowheads="1"/>
            </p:cNvSpPr>
            <p:nvPr/>
          </p:nvSpPr>
          <p:spPr bwMode="auto">
            <a:xfrm>
              <a:off x="5040" y="0"/>
              <a:ext cx="717" cy="843"/>
            </a:xfrm>
            <a:custGeom>
              <a:avLst/>
              <a:gdLst>
                <a:gd name="G0" fmla="+- 1 0 0"/>
                <a:gd name="G1" fmla="+- 1 0 0"/>
                <a:gd name="G2" fmla="+- 1 0 0"/>
                <a:gd name="G3" fmla="+- 11 0 0"/>
                <a:gd name="G4" fmla="+- 1 0 0"/>
                <a:gd name="G5" fmla="+- 1 0 0"/>
                <a:gd name="G6" fmla="*/ 1 16385 2"/>
                <a:gd name="G7" fmla="+- 1 0 0"/>
                <a:gd name="G8" fmla="+- 1 0 0"/>
                <a:gd name="G9" fmla="+- 1 0 0"/>
                <a:gd name="G10" fmla="*/ 1 0 51712"/>
                <a:gd name="G11" fmla="*/ 1 6295 25856"/>
                <a:gd name="G12" fmla="*/ G11 1 180"/>
                <a:gd name="G13" fmla="*/ G10 1 G12"/>
                <a:gd name="T0" fmla="*/ 793 w 717"/>
                <a:gd name="T1" fmla="*/ 845 h 845"/>
                <a:gd name="T2" fmla="*/ 793 w 717"/>
                <a:gd name="T3" fmla="*/ 821 h 845"/>
                <a:gd name="T4" fmla="*/ 650 w 717"/>
                <a:gd name="T5" fmla="*/ 605 h 845"/>
                <a:gd name="T6" fmla="*/ 444 w 717"/>
                <a:gd name="T7" fmla="*/ 396 h 845"/>
                <a:gd name="T8" fmla="*/ 259 w 717"/>
                <a:gd name="T9" fmla="*/ 192 h 845"/>
                <a:gd name="T10" fmla="*/ 17 w 717"/>
                <a:gd name="T11" fmla="*/ 0 h 845"/>
                <a:gd name="T12" fmla="*/ 0 w 717"/>
                <a:gd name="T13" fmla="*/ 0 h 845"/>
                <a:gd name="T14" fmla="*/ 247 w 717"/>
                <a:gd name="T15" fmla="*/ 198 h 845"/>
                <a:gd name="T16" fmla="*/ 438 w 717"/>
                <a:gd name="T17" fmla="*/ 408 h 845"/>
                <a:gd name="T18" fmla="*/ 644 w 717"/>
                <a:gd name="T19" fmla="*/ 623 h 845"/>
                <a:gd name="T20" fmla="*/ 793 w 717"/>
                <a:gd name="T21" fmla="*/ 845 h 845"/>
                <a:gd name="T22" fmla="*/ 793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rgbClr val="4E5B6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1" name="Freeform 23">
              <a:extLst>
                <a:ext uri="{FF2B5EF4-FFF2-40B4-BE49-F238E27FC236}">
                  <a16:creationId xmlns:a16="http://schemas.microsoft.com/office/drawing/2014/main" id="{2B73410B-FF76-F848-D262-D945E415062E}"/>
                </a:ext>
              </a:extLst>
            </p:cNvPr>
            <p:cNvSpPr>
              <a:spLocks noChangeArrowheads="1"/>
            </p:cNvSpPr>
            <p:nvPr/>
          </p:nvSpPr>
          <p:spPr bwMode="auto">
            <a:xfrm>
              <a:off x="5351" y="0"/>
              <a:ext cx="406" cy="412"/>
            </a:xfrm>
            <a:custGeom>
              <a:avLst/>
              <a:gdLst>
                <a:gd name="G0" fmla="+- 1 0 0"/>
                <a:gd name="G1" fmla="+- 1 0 0"/>
                <a:gd name="G2" fmla="+- 6 0 0"/>
                <a:gd name="G3" fmla="+- 1 0 0"/>
                <a:gd name="G4" fmla="+- 2 0 0"/>
                <a:gd name="G5" fmla="cos 12 G4"/>
                <a:gd name="G6" fmla="+- 1 0 0"/>
                <a:gd name="G7" fmla="*/ 1 895 51712"/>
                <a:gd name="G8" fmla="+- 1 0 0"/>
                <a:gd name="T0" fmla="*/ 445 w 407"/>
                <a:gd name="T1" fmla="*/ 414 h 414"/>
                <a:gd name="T2" fmla="*/ 445 w 407"/>
                <a:gd name="T3" fmla="*/ 396 h 414"/>
                <a:gd name="T4" fmla="*/ 260 w 407"/>
                <a:gd name="T5" fmla="*/ 192 h 414"/>
                <a:gd name="T6" fmla="*/ 12 w 407"/>
                <a:gd name="T7" fmla="*/ 0 h 414"/>
                <a:gd name="T8" fmla="*/ 0 w 407"/>
                <a:gd name="T9" fmla="*/ 0 h 414"/>
                <a:gd name="T10" fmla="*/ 108 w 407"/>
                <a:gd name="T11" fmla="*/ 102 h 414"/>
                <a:gd name="T12" fmla="*/ 254 w 407"/>
                <a:gd name="T13" fmla="*/ 204 h 414"/>
                <a:gd name="T14" fmla="*/ 445 w 407"/>
                <a:gd name="T15" fmla="*/ 414 h 414"/>
                <a:gd name="T16" fmla="*/ 445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rgbClr val="4E5B6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2" name="Freeform 24">
              <a:extLst>
                <a:ext uri="{FF2B5EF4-FFF2-40B4-BE49-F238E27FC236}">
                  <a16:creationId xmlns:a16="http://schemas.microsoft.com/office/drawing/2014/main" id="{D5A5141A-BB12-4D14-C2D8-FF57544E7935}"/>
                </a:ext>
              </a:extLst>
            </p:cNvPr>
            <p:cNvSpPr>
              <a:spLocks noChangeArrowheads="1"/>
            </p:cNvSpPr>
            <p:nvPr/>
          </p:nvSpPr>
          <p:spPr bwMode="auto">
            <a:xfrm>
              <a:off x="5" y="0"/>
              <a:ext cx="856" cy="1407"/>
            </a:xfrm>
            <a:custGeom>
              <a:avLst/>
              <a:gdLst>
                <a:gd name="G0" fmla="+- 65488 0 0"/>
                <a:gd name="G1" fmla="+- 1 0 0"/>
                <a:gd name="G2" fmla="+- 1 0 0"/>
                <a:gd name="G3" fmla="+- 1 0 0"/>
                <a:gd name="G4" fmla="+- 1 0 0"/>
                <a:gd name="G5" fmla="+- 1 0 0"/>
                <a:gd name="G6" fmla="+- 1 0 0"/>
                <a:gd name="G7" fmla="+- 1 0 0"/>
                <a:gd name="G8" fmla="+- 1 0 0"/>
                <a:gd name="G9" fmla="*/ 1 0 51712"/>
                <a:gd name="G10" fmla="+- 1 0 0"/>
                <a:gd name="G11" fmla="+- 1 0 0"/>
                <a:gd name="G12" fmla="+- 1 0 0"/>
                <a:gd name="G13" fmla="+- 1 0 0"/>
                <a:gd name="G14" fmla="+- 1 0 0"/>
                <a:gd name="G15" fmla="*/ 1 895 51712"/>
                <a:gd name="G16" fmla="+- 1 0 0"/>
                <a:gd name="G17" fmla="+- 1361 0 0"/>
                <a:gd name="G18" fmla="+- 1409 0 0"/>
                <a:gd name="G19" fmla="+- 1 0 0"/>
                <a:gd name="T0" fmla="*/ 0 w 855"/>
                <a:gd name="T1" fmla="*/ 1361 h 1409"/>
                <a:gd name="T2" fmla="*/ 0 w 855"/>
                <a:gd name="T3" fmla="*/ 1409 h 1409"/>
                <a:gd name="T4" fmla="*/ 54 w 855"/>
                <a:gd name="T5" fmla="*/ 1211 h 1409"/>
                <a:gd name="T6" fmla="*/ 126 w 855"/>
                <a:gd name="T7" fmla="*/ 1013 h 1409"/>
                <a:gd name="T8" fmla="*/ 216 w 855"/>
                <a:gd name="T9" fmla="*/ 827 h 1409"/>
                <a:gd name="T10" fmla="*/ 312 w 855"/>
                <a:gd name="T11" fmla="*/ 647 h 1409"/>
                <a:gd name="T12" fmla="*/ 433 w 855"/>
                <a:gd name="T13" fmla="*/ 474 h 1409"/>
                <a:gd name="T14" fmla="*/ 558 w 855"/>
                <a:gd name="T15" fmla="*/ 312 h 1409"/>
                <a:gd name="T16" fmla="*/ 702 w 855"/>
                <a:gd name="T17" fmla="*/ 150 h 1409"/>
                <a:gd name="T18" fmla="*/ 858 w 855"/>
                <a:gd name="T19" fmla="*/ 0 h 1409"/>
                <a:gd name="T20" fmla="*/ 840 w 855"/>
                <a:gd name="T21" fmla="*/ 0 h 1409"/>
                <a:gd name="T22" fmla="*/ 690 w 855"/>
                <a:gd name="T23" fmla="*/ 144 h 1409"/>
                <a:gd name="T24" fmla="*/ 552 w 855"/>
                <a:gd name="T25" fmla="*/ 300 h 1409"/>
                <a:gd name="T26" fmla="*/ 426 w 855"/>
                <a:gd name="T27" fmla="*/ 462 h 1409"/>
                <a:gd name="T28" fmla="*/ 312 w 855"/>
                <a:gd name="T29" fmla="*/ 629 h 1409"/>
                <a:gd name="T30" fmla="*/ 216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close/>
                </a:path>
              </a:pathLst>
            </a:custGeom>
            <a:gradFill rotWithShape="0">
              <a:gsLst>
                <a:gs pos="0">
                  <a:srgbClr val="4E5B6F"/>
                </a:gs>
                <a:gs pos="100000">
                  <a:srgbClr val="495668"/>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3" name="Freeform 25">
              <a:extLst>
                <a:ext uri="{FF2B5EF4-FFF2-40B4-BE49-F238E27FC236}">
                  <a16:creationId xmlns:a16="http://schemas.microsoft.com/office/drawing/2014/main" id="{F1C783C9-C5D3-9314-5D41-9470FDECD962}"/>
                </a:ext>
              </a:extLst>
            </p:cNvPr>
            <p:cNvSpPr>
              <a:spLocks noChangeArrowheads="1"/>
            </p:cNvSpPr>
            <p:nvPr/>
          </p:nvSpPr>
          <p:spPr bwMode="auto">
            <a:xfrm>
              <a:off x="5" y="0"/>
              <a:ext cx="586" cy="597"/>
            </a:xfrm>
            <a:custGeom>
              <a:avLst/>
              <a:gdLst>
                <a:gd name="G0" fmla="+- 1 0 0"/>
                <a:gd name="G1" fmla="+- 1 0 0"/>
                <a:gd name="G2" fmla="+- 1 0 0"/>
                <a:gd name="G3" fmla="+- 287 0 0"/>
                <a:gd name="G4" fmla="*/ 1 42121 51712"/>
                <a:gd name="G5" fmla="+- 1 0 0"/>
                <a:gd name="G6" fmla="*/ 1 16385 2"/>
                <a:gd name="G7" fmla="+- 1 0 0"/>
                <a:gd name="G8" fmla="+- 1 0 0"/>
                <a:gd name="G9" fmla="+- 1 0 0"/>
                <a:gd name="G10" fmla="*/ 1 0 51712"/>
                <a:gd name="G11" fmla="*/ 1 6295 25856"/>
                <a:gd name="G12" fmla="*/ G11 1 180"/>
                <a:gd name="G13" fmla="*/ G10 1 G12"/>
                <a:gd name="T0" fmla="*/ 662 w 586"/>
                <a:gd name="T1" fmla="*/ 0 h 599"/>
                <a:gd name="T2" fmla="*/ 644 w 586"/>
                <a:gd name="T3" fmla="*/ 0 h 599"/>
                <a:gd name="T4" fmla="*/ 450 w 586"/>
                <a:gd name="T5" fmla="*/ 132 h 599"/>
                <a:gd name="T6" fmla="*/ 295 w 586"/>
                <a:gd name="T7" fmla="*/ 270 h 599"/>
                <a:gd name="T8" fmla="*/ 120 w 586"/>
                <a:gd name="T9" fmla="*/ 420 h 599"/>
                <a:gd name="T10" fmla="*/ 0 w 586"/>
                <a:gd name="T11" fmla="*/ 575 h 599"/>
                <a:gd name="T12" fmla="*/ 0 w 586"/>
                <a:gd name="T13" fmla="*/ 599 h 599"/>
                <a:gd name="T14" fmla="*/ 120 w 586"/>
                <a:gd name="T15" fmla="*/ 432 h 599"/>
                <a:gd name="T16" fmla="*/ 295 w 586"/>
                <a:gd name="T17" fmla="*/ 282 h 599"/>
                <a:gd name="T18" fmla="*/ 462 w 586"/>
                <a:gd name="T19" fmla="*/ 138 h 599"/>
                <a:gd name="T20" fmla="*/ 662 w 586"/>
                <a:gd name="T21" fmla="*/ 0 h 599"/>
                <a:gd name="T22" fmla="*/ 662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rgbClr val="4E5B6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4" name="Freeform 26">
              <a:extLst>
                <a:ext uri="{FF2B5EF4-FFF2-40B4-BE49-F238E27FC236}">
                  <a16:creationId xmlns:a16="http://schemas.microsoft.com/office/drawing/2014/main" id="{36768CFF-8890-A73B-F786-0937E5093826}"/>
                </a:ext>
              </a:extLst>
            </p:cNvPr>
            <p:cNvSpPr>
              <a:spLocks noChangeArrowheads="1"/>
            </p:cNvSpPr>
            <p:nvPr/>
          </p:nvSpPr>
          <p:spPr bwMode="auto">
            <a:xfrm>
              <a:off x="5" y="0"/>
              <a:ext cx="268" cy="250"/>
            </a:xfrm>
            <a:custGeom>
              <a:avLst/>
              <a:gdLst>
                <a:gd name="G0" fmla="*/ 1 0 51712"/>
                <a:gd name="G1" fmla="+- 1 0 0"/>
                <a:gd name="G2" fmla="+- 65518 0 0"/>
                <a:gd name="G3" fmla="+- 1 0 0"/>
                <a:gd name="G4" fmla="+- 2 0 0"/>
                <a:gd name="G5" fmla="cos 12 G4"/>
                <a:gd name="G6" fmla="+- 1 0 0"/>
                <a:gd name="G7" fmla="*/ 1 895 51712"/>
                <a:gd name="G8" fmla="+- 1 0 0"/>
                <a:gd name="T0" fmla="*/ 307 w 269"/>
                <a:gd name="T1" fmla="*/ 0 h 252"/>
                <a:gd name="T2" fmla="*/ 28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07 w 269"/>
                <a:gd name="T15" fmla="*/ 0 h 252"/>
                <a:gd name="T16" fmla="*/ 307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rgbClr val="4E5B6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5" name="Line 27">
              <a:extLst>
                <a:ext uri="{FF2B5EF4-FFF2-40B4-BE49-F238E27FC236}">
                  <a16:creationId xmlns:a16="http://schemas.microsoft.com/office/drawing/2014/main" id="{2AE0A43F-2E4E-25AB-A911-B51D9754081D}"/>
                </a:ext>
              </a:extLst>
            </p:cNvPr>
            <p:cNvSpPr>
              <a:spLocks noChangeShapeType="1"/>
            </p:cNvSpPr>
            <p:nvPr/>
          </p:nvSpPr>
          <p:spPr bwMode="auto">
            <a:xfrm>
              <a:off x="0" y="2749"/>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76" name="Line 28">
              <a:extLst>
                <a:ext uri="{FF2B5EF4-FFF2-40B4-BE49-F238E27FC236}">
                  <a16:creationId xmlns:a16="http://schemas.microsoft.com/office/drawing/2014/main" id="{0D836CAC-70B5-1A6C-3D2B-5DE70B6F707F}"/>
                </a:ext>
              </a:extLst>
            </p:cNvPr>
            <p:cNvSpPr>
              <a:spLocks noChangeShapeType="1"/>
            </p:cNvSpPr>
            <p:nvPr/>
          </p:nvSpPr>
          <p:spPr bwMode="auto">
            <a:xfrm>
              <a:off x="0" y="2356"/>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77" name="Line 29">
              <a:extLst>
                <a:ext uri="{FF2B5EF4-FFF2-40B4-BE49-F238E27FC236}">
                  <a16:creationId xmlns:a16="http://schemas.microsoft.com/office/drawing/2014/main" id="{6BED735A-C076-206C-DEA1-77082F2BAD21}"/>
                </a:ext>
              </a:extLst>
            </p:cNvPr>
            <p:cNvSpPr>
              <a:spLocks noChangeShapeType="1"/>
            </p:cNvSpPr>
            <p:nvPr/>
          </p:nvSpPr>
          <p:spPr bwMode="auto">
            <a:xfrm>
              <a:off x="0" y="3142"/>
              <a:ext cx="5756" cy="0"/>
            </a:xfrm>
            <a:prstGeom prst="line">
              <a:avLst/>
            </a:prstGeom>
            <a:noFill/>
            <a:ln w="158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nvGrpSpPr>
            <p:cNvPr id="2078" name="Group 30">
              <a:extLst>
                <a:ext uri="{FF2B5EF4-FFF2-40B4-BE49-F238E27FC236}">
                  <a16:creationId xmlns:a16="http://schemas.microsoft.com/office/drawing/2014/main" id="{4DE35CD5-F182-972E-1E4D-31A46FA35E49}"/>
                </a:ext>
              </a:extLst>
            </p:cNvPr>
            <p:cNvGrpSpPr>
              <a:grpSpLocks/>
            </p:cNvGrpSpPr>
            <p:nvPr/>
          </p:nvGrpSpPr>
          <p:grpSpPr bwMode="auto">
            <a:xfrm>
              <a:off x="0" y="392"/>
              <a:ext cx="5756" cy="1569"/>
              <a:chOff x="0" y="392"/>
              <a:chExt cx="5756" cy="1569"/>
            </a:xfrm>
          </p:grpSpPr>
          <p:sp>
            <p:nvSpPr>
              <p:cNvPr id="2079" name="Line 31">
                <a:extLst>
                  <a:ext uri="{FF2B5EF4-FFF2-40B4-BE49-F238E27FC236}">
                    <a16:creationId xmlns:a16="http://schemas.microsoft.com/office/drawing/2014/main" id="{265B7235-7AFD-5B4E-A7DC-214D3F9F8BC6}"/>
                  </a:ext>
                </a:extLst>
              </p:cNvPr>
              <p:cNvSpPr>
                <a:spLocks noChangeShapeType="1"/>
              </p:cNvSpPr>
              <p:nvPr/>
            </p:nvSpPr>
            <p:spPr bwMode="auto">
              <a:xfrm>
                <a:off x="0" y="784"/>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80" name="Line 32">
                <a:extLst>
                  <a:ext uri="{FF2B5EF4-FFF2-40B4-BE49-F238E27FC236}">
                    <a16:creationId xmlns:a16="http://schemas.microsoft.com/office/drawing/2014/main" id="{FDD03773-DD30-5E45-7B39-CA0FD48DABCE}"/>
                  </a:ext>
                </a:extLst>
              </p:cNvPr>
              <p:cNvSpPr>
                <a:spLocks noChangeShapeType="1"/>
              </p:cNvSpPr>
              <p:nvPr/>
            </p:nvSpPr>
            <p:spPr bwMode="auto">
              <a:xfrm>
                <a:off x="0" y="1962"/>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81" name="Line 33">
                <a:extLst>
                  <a:ext uri="{FF2B5EF4-FFF2-40B4-BE49-F238E27FC236}">
                    <a16:creationId xmlns:a16="http://schemas.microsoft.com/office/drawing/2014/main" id="{DE372C5A-D73F-AAB7-CD48-219C1D602E20}"/>
                  </a:ext>
                </a:extLst>
              </p:cNvPr>
              <p:cNvSpPr>
                <a:spLocks noChangeShapeType="1"/>
              </p:cNvSpPr>
              <p:nvPr/>
            </p:nvSpPr>
            <p:spPr bwMode="auto">
              <a:xfrm>
                <a:off x="0" y="1569"/>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82" name="Line 34">
                <a:extLst>
                  <a:ext uri="{FF2B5EF4-FFF2-40B4-BE49-F238E27FC236}">
                    <a16:creationId xmlns:a16="http://schemas.microsoft.com/office/drawing/2014/main" id="{F5E147D2-C350-ECC2-C4F4-633A56E146E6}"/>
                  </a:ext>
                </a:extLst>
              </p:cNvPr>
              <p:cNvSpPr>
                <a:spLocks noChangeShapeType="1"/>
              </p:cNvSpPr>
              <p:nvPr/>
            </p:nvSpPr>
            <p:spPr bwMode="auto">
              <a:xfrm>
                <a:off x="0" y="1176"/>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83" name="Line 35">
                <a:extLst>
                  <a:ext uri="{FF2B5EF4-FFF2-40B4-BE49-F238E27FC236}">
                    <a16:creationId xmlns:a16="http://schemas.microsoft.com/office/drawing/2014/main" id="{A6575EAC-DA82-3B78-D09A-CA0C65CE2367}"/>
                  </a:ext>
                </a:extLst>
              </p:cNvPr>
              <p:cNvSpPr>
                <a:spLocks noChangeShapeType="1"/>
              </p:cNvSpPr>
              <p:nvPr/>
            </p:nvSpPr>
            <p:spPr bwMode="auto">
              <a:xfrm>
                <a:off x="0" y="392"/>
                <a:ext cx="5756" cy="0"/>
              </a:xfrm>
              <a:prstGeom prst="line">
                <a:avLst/>
              </a:prstGeom>
              <a:noFill/>
              <a:ln w="15840" cap="sq">
                <a:solidFill>
                  <a:srgbClr val="4E5B6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sp>
          <p:nvSpPr>
            <p:cNvPr id="2084" name="Line 36">
              <a:extLst>
                <a:ext uri="{FF2B5EF4-FFF2-40B4-BE49-F238E27FC236}">
                  <a16:creationId xmlns:a16="http://schemas.microsoft.com/office/drawing/2014/main" id="{BC73DD0D-0EC3-16C0-B470-E82BCBC93FD3}"/>
                </a:ext>
              </a:extLst>
            </p:cNvPr>
            <p:cNvSpPr>
              <a:spLocks noChangeShapeType="1"/>
            </p:cNvSpPr>
            <p:nvPr/>
          </p:nvSpPr>
          <p:spPr bwMode="auto">
            <a:xfrm>
              <a:off x="0" y="3928"/>
              <a:ext cx="5756" cy="0"/>
            </a:xfrm>
            <a:prstGeom prst="line">
              <a:avLst/>
            </a:prstGeom>
            <a:noFill/>
            <a:ln w="158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85" name="Line 37">
              <a:extLst>
                <a:ext uri="{FF2B5EF4-FFF2-40B4-BE49-F238E27FC236}">
                  <a16:creationId xmlns:a16="http://schemas.microsoft.com/office/drawing/2014/main" id="{CAB3485D-C48D-EA1F-BBD7-853C7AFCB579}"/>
                </a:ext>
              </a:extLst>
            </p:cNvPr>
            <p:cNvSpPr>
              <a:spLocks noChangeShapeType="1"/>
            </p:cNvSpPr>
            <p:nvPr/>
          </p:nvSpPr>
          <p:spPr bwMode="auto">
            <a:xfrm>
              <a:off x="0" y="3535"/>
              <a:ext cx="5756" cy="0"/>
            </a:xfrm>
            <a:prstGeom prst="line">
              <a:avLst/>
            </a:prstGeom>
            <a:noFill/>
            <a:ln w="158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sp>
        <p:nvSpPr>
          <p:cNvPr id="2086" name="Rectangle 38">
            <a:extLst>
              <a:ext uri="{FF2B5EF4-FFF2-40B4-BE49-F238E27FC236}">
                <a16:creationId xmlns:a16="http://schemas.microsoft.com/office/drawing/2014/main" id="{311A34C4-AEA9-380D-A5EB-717E4259AFDA}"/>
              </a:ext>
            </a:extLst>
          </p:cNvPr>
          <p:cNvSpPr>
            <a:spLocks noGrp="1" noChangeArrowheads="1"/>
          </p:cNvSpPr>
          <p:nvPr>
            <p:ph type="title"/>
          </p:nvPr>
        </p:nvSpPr>
        <p:spPr bwMode="auto">
          <a:xfrm>
            <a:off x="457200" y="27781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it-IT"/>
              <a:t>Fate clic per modificare il formato del testo del titolo</a:t>
            </a:r>
          </a:p>
        </p:txBody>
      </p:sp>
      <p:sp>
        <p:nvSpPr>
          <p:cNvPr id="2087" name="Rectangle 39">
            <a:extLst>
              <a:ext uri="{FF2B5EF4-FFF2-40B4-BE49-F238E27FC236}">
                <a16:creationId xmlns:a16="http://schemas.microsoft.com/office/drawing/2014/main" id="{47D69CE1-0A59-ED73-F4DE-47F7EDA2650F}"/>
              </a:ext>
            </a:extLst>
          </p:cNvPr>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88" name="Text Box 40">
            <a:extLst>
              <a:ext uri="{FF2B5EF4-FFF2-40B4-BE49-F238E27FC236}">
                <a16:creationId xmlns:a16="http://schemas.microsoft.com/office/drawing/2014/main" id="{24C1F38C-0BA1-59C0-86B5-E34F3ED2FCB3}"/>
              </a:ext>
            </a:extLst>
          </p:cNvPr>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89" name="Text Box 41">
            <a:extLst>
              <a:ext uri="{FF2B5EF4-FFF2-40B4-BE49-F238E27FC236}">
                <a16:creationId xmlns:a16="http://schemas.microsoft.com/office/drawing/2014/main" id="{2592A778-EEC0-B574-8575-1999A45F707D}"/>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90" name="Rectangle 42">
            <a:extLst>
              <a:ext uri="{FF2B5EF4-FFF2-40B4-BE49-F238E27FC236}">
                <a16:creationId xmlns:a16="http://schemas.microsoft.com/office/drawing/2014/main" id="{36CE7EF6-DDC4-E001-A886-AC8A4202192B}"/>
              </a:ext>
            </a:extLst>
          </p:cNvPr>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r" eaLnBrk="1" hangingPunct="1">
              <a:buClrTx/>
              <a:buSzPct val="45000"/>
              <a:buFontTx/>
              <a:buNone/>
              <a:tabLst>
                <a:tab pos="723900" algn="l"/>
                <a:tab pos="1447800" algn="l"/>
              </a:tabLst>
              <a:defRPr sz="1000">
                <a:solidFill>
                  <a:srgbClr val="000000"/>
                </a:solidFill>
                <a:effectLst>
                  <a:outerShdw blurRad="38100" dist="38100" dir="2700000" algn="tl">
                    <a:srgbClr val="C0C0C0"/>
                  </a:outerShdw>
                </a:effectLst>
                <a:latin typeface="Times New Roman" panose="02020603050405020304" pitchFamily="18" charset="0"/>
                <a:cs typeface="Lucida Sans Unicode" panose="020B0602030504020204" pitchFamily="34" charset="0"/>
              </a:defRPr>
            </a:lvl1pPr>
          </a:lstStyle>
          <a:p>
            <a:fld id="{477EF9FA-4A28-4DCA-B77F-CFE1B40B428E}" type="slidenum">
              <a:rPr lang="it-IT" altLang="it-IT"/>
              <a:pPr/>
              <a:t>‹Nº›</a:t>
            </a:fld>
            <a:endParaRPr lang="it-IT" altLang="it-IT"/>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6ECFF"/>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2pPr>
      <a:lvl3pPr marL="1143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3pPr>
      <a:lvl4pPr marL="1600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4pPr>
      <a:lvl5pPr marL="20574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164CA7C2-CA53-28E4-F804-1B6D525BFD8A}"/>
              </a:ext>
            </a:extLst>
          </p:cNvPr>
          <p:cNvSpPr>
            <a:spLocks noGrp="1" noChangeArrowheads="1"/>
          </p:cNvSpPr>
          <p:nvPr>
            <p:ph type="title"/>
          </p:nvPr>
        </p:nvSpPr>
        <p:spPr bwMode="auto">
          <a:xfrm>
            <a:off x="457200" y="27781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it-IT"/>
              <a:t>Fate clic per modificare il formato del testo del titolo</a:t>
            </a:r>
          </a:p>
        </p:txBody>
      </p:sp>
      <p:sp>
        <p:nvSpPr>
          <p:cNvPr id="3074" name="Rectangle 2">
            <a:extLst>
              <a:ext uri="{FF2B5EF4-FFF2-40B4-BE49-F238E27FC236}">
                <a16:creationId xmlns:a16="http://schemas.microsoft.com/office/drawing/2014/main" id="{5A7EBC13-1464-E71F-90A3-B62934AB772B}"/>
              </a:ext>
            </a:extLst>
          </p:cNvPr>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3075" name="Text Box 3">
            <a:extLst>
              <a:ext uri="{FF2B5EF4-FFF2-40B4-BE49-F238E27FC236}">
                <a16:creationId xmlns:a16="http://schemas.microsoft.com/office/drawing/2014/main" id="{30044740-3324-17C4-A79F-17F7915AE4C9}"/>
              </a:ext>
            </a:extLst>
          </p:cNvPr>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Text Box 4">
            <a:extLst>
              <a:ext uri="{FF2B5EF4-FFF2-40B4-BE49-F238E27FC236}">
                <a16:creationId xmlns:a16="http://schemas.microsoft.com/office/drawing/2014/main" id="{3D819D60-142F-EC08-261A-46BE4549B930}"/>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Rectangle 5">
            <a:extLst>
              <a:ext uri="{FF2B5EF4-FFF2-40B4-BE49-F238E27FC236}">
                <a16:creationId xmlns:a16="http://schemas.microsoft.com/office/drawing/2014/main" id="{F9A9FD2C-AE96-CCDF-DCFA-2B5C454E50AB}"/>
              </a:ext>
            </a:extLst>
          </p:cNvPr>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r" eaLnBrk="1" hangingPunct="1">
              <a:buClrTx/>
              <a:buSzPct val="45000"/>
              <a:buFontTx/>
              <a:buNone/>
              <a:tabLst>
                <a:tab pos="723900" algn="l"/>
                <a:tab pos="1447800" algn="l"/>
              </a:tabLst>
              <a:defRPr sz="1000">
                <a:solidFill>
                  <a:srgbClr val="000000"/>
                </a:solidFill>
                <a:effectLst>
                  <a:outerShdw blurRad="38100" dist="38100" dir="2700000" algn="tl">
                    <a:srgbClr val="C0C0C0"/>
                  </a:outerShdw>
                </a:effectLst>
                <a:latin typeface="Times New Roman" panose="02020603050405020304" pitchFamily="18" charset="0"/>
                <a:cs typeface="Lucida Sans Unicode" panose="020B0602030504020204" pitchFamily="34" charset="0"/>
              </a:defRPr>
            </a:lvl1pPr>
          </a:lstStyle>
          <a:p>
            <a:fld id="{A7F3D920-B79F-4842-8C39-C51E369727C2}" type="slidenum">
              <a:rPr lang="it-IT" altLang="it-IT"/>
              <a:pPr/>
              <a:t>‹Nº›</a:t>
            </a:fld>
            <a:endParaRPr lang="it-IT" altLang="it-IT"/>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6ECFF"/>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2pPr>
      <a:lvl3pPr marL="1143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3pPr>
      <a:lvl4pPr marL="1600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4pPr>
      <a:lvl5pPr marL="20574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497F1DB2-D751-D589-8471-F3FC13EFE760}"/>
              </a:ext>
            </a:extLst>
          </p:cNvPr>
          <p:cNvSpPr>
            <a:spLocks noGrp="1" noChangeArrowheads="1"/>
          </p:cNvSpPr>
          <p:nvPr>
            <p:ph type="title"/>
          </p:nvPr>
        </p:nvSpPr>
        <p:spPr bwMode="auto">
          <a:xfrm>
            <a:off x="457200" y="27781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it-IT"/>
              <a:t>Fate clic per modificare il formato del testo del titolo</a:t>
            </a:r>
          </a:p>
        </p:txBody>
      </p:sp>
      <p:sp>
        <p:nvSpPr>
          <p:cNvPr id="4098" name="Rectangle 2">
            <a:extLst>
              <a:ext uri="{FF2B5EF4-FFF2-40B4-BE49-F238E27FC236}">
                <a16:creationId xmlns:a16="http://schemas.microsoft.com/office/drawing/2014/main" id="{F3718C54-5D37-F42C-801F-3D030BE4ECB9}"/>
              </a:ext>
            </a:extLst>
          </p:cNvPr>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4099" name="Text Box 3">
            <a:extLst>
              <a:ext uri="{FF2B5EF4-FFF2-40B4-BE49-F238E27FC236}">
                <a16:creationId xmlns:a16="http://schemas.microsoft.com/office/drawing/2014/main" id="{0C2343AE-5726-BB80-4229-BF7AE430D60C}"/>
              </a:ext>
            </a:extLst>
          </p:cNvPr>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100" name="Text Box 4">
            <a:extLst>
              <a:ext uri="{FF2B5EF4-FFF2-40B4-BE49-F238E27FC236}">
                <a16:creationId xmlns:a16="http://schemas.microsoft.com/office/drawing/2014/main" id="{E774BB77-4D53-A0AD-F440-904333F4EE7C}"/>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101" name="Rectangle 5">
            <a:extLst>
              <a:ext uri="{FF2B5EF4-FFF2-40B4-BE49-F238E27FC236}">
                <a16:creationId xmlns:a16="http://schemas.microsoft.com/office/drawing/2014/main" id="{4CC343E3-773A-99E2-4C2A-43BC11A0B83C}"/>
              </a:ext>
            </a:extLst>
          </p:cNvPr>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r" eaLnBrk="1" hangingPunct="1">
              <a:buClrTx/>
              <a:buSzPct val="45000"/>
              <a:buFontTx/>
              <a:buNone/>
              <a:tabLst>
                <a:tab pos="723900" algn="l"/>
                <a:tab pos="1447800" algn="l"/>
              </a:tabLst>
              <a:defRPr sz="1000">
                <a:solidFill>
                  <a:srgbClr val="000000"/>
                </a:solidFill>
                <a:effectLst>
                  <a:outerShdw blurRad="38100" dist="38100" dir="2700000" algn="tl">
                    <a:srgbClr val="C0C0C0"/>
                  </a:outerShdw>
                </a:effectLst>
                <a:latin typeface="Times New Roman" panose="02020603050405020304" pitchFamily="18" charset="0"/>
                <a:cs typeface="Lucida Sans Unicode" panose="020B0602030504020204" pitchFamily="34" charset="0"/>
              </a:defRPr>
            </a:lvl1pPr>
          </a:lstStyle>
          <a:p>
            <a:fld id="{8710811F-8B7D-4E09-8CDD-A563CE28259F}" type="slidenum">
              <a:rPr lang="it-IT" altLang="it-IT"/>
              <a:pPr/>
              <a:t>‹Nº›</a:t>
            </a:fld>
            <a:endParaRPr lang="it-IT" altLang="it-IT"/>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6ECFF"/>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2pPr>
      <a:lvl3pPr marL="1143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3pPr>
      <a:lvl4pPr marL="1600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4pPr>
      <a:lvl5pPr marL="20574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310A6D8A-F291-C4DA-2E8D-C441A79AE903}"/>
              </a:ext>
            </a:extLst>
          </p:cNvPr>
          <p:cNvSpPr>
            <a:spLocks noGrp="1" noChangeArrowheads="1"/>
          </p:cNvSpPr>
          <p:nvPr>
            <p:ph type="title"/>
          </p:nvPr>
        </p:nvSpPr>
        <p:spPr bwMode="auto">
          <a:xfrm>
            <a:off x="457200" y="27781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it-IT"/>
              <a:t>Fate clic per modificare il formato del testo del titolo</a:t>
            </a:r>
          </a:p>
        </p:txBody>
      </p:sp>
      <p:sp>
        <p:nvSpPr>
          <p:cNvPr id="5122" name="Rectangle 2">
            <a:extLst>
              <a:ext uri="{FF2B5EF4-FFF2-40B4-BE49-F238E27FC236}">
                <a16:creationId xmlns:a16="http://schemas.microsoft.com/office/drawing/2014/main" id="{7836647D-7C74-9D28-E8AA-9BE5F9812D56}"/>
              </a:ext>
            </a:extLst>
          </p:cNvPr>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5123" name="Text Box 3">
            <a:extLst>
              <a:ext uri="{FF2B5EF4-FFF2-40B4-BE49-F238E27FC236}">
                <a16:creationId xmlns:a16="http://schemas.microsoft.com/office/drawing/2014/main" id="{2D5AC686-B3A0-C05F-A461-06327F9513D4}"/>
              </a:ext>
            </a:extLst>
          </p:cNvPr>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4" name="Text Box 4">
            <a:extLst>
              <a:ext uri="{FF2B5EF4-FFF2-40B4-BE49-F238E27FC236}">
                <a16:creationId xmlns:a16="http://schemas.microsoft.com/office/drawing/2014/main" id="{19ACB07C-2CCF-E81D-9EDB-011552C26059}"/>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5" name="Rectangle 5">
            <a:extLst>
              <a:ext uri="{FF2B5EF4-FFF2-40B4-BE49-F238E27FC236}">
                <a16:creationId xmlns:a16="http://schemas.microsoft.com/office/drawing/2014/main" id="{3BA72FC6-1EFA-06FE-A424-4C31F3E40E96}"/>
              </a:ext>
            </a:extLst>
          </p:cNvPr>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r" eaLnBrk="1" hangingPunct="1">
              <a:buClrTx/>
              <a:buSzPct val="45000"/>
              <a:buFontTx/>
              <a:buNone/>
              <a:tabLst>
                <a:tab pos="723900" algn="l"/>
                <a:tab pos="1447800" algn="l"/>
              </a:tabLst>
              <a:defRPr sz="1000">
                <a:solidFill>
                  <a:srgbClr val="000000"/>
                </a:solidFill>
                <a:effectLst>
                  <a:outerShdw blurRad="38100" dist="38100" dir="2700000" algn="tl">
                    <a:srgbClr val="C0C0C0"/>
                  </a:outerShdw>
                </a:effectLst>
                <a:latin typeface="Times New Roman" panose="02020603050405020304" pitchFamily="18" charset="0"/>
                <a:cs typeface="Lucida Sans Unicode" panose="020B0602030504020204" pitchFamily="34" charset="0"/>
              </a:defRPr>
            </a:lvl1pPr>
          </a:lstStyle>
          <a:p>
            <a:fld id="{ACCA5029-9852-4F22-90CF-1360F88045D1}" type="slidenum">
              <a:rPr lang="it-IT" altLang="it-IT"/>
              <a:pPr/>
              <a:t>‹Nº›</a:t>
            </a:fld>
            <a:endParaRPr lang="it-IT" altLang="it-IT"/>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6ECFF"/>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2pPr>
      <a:lvl3pPr marL="1143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3pPr>
      <a:lvl4pPr marL="1600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4pPr>
      <a:lvl5pPr marL="20574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CD74B490-650F-BBDF-7992-C58AB0091911}"/>
              </a:ext>
            </a:extLst>
          </p:cNvPr>
          <p:cNvSpPr>
            <a:spLocks noGrp="1" noChangeArrowheads="1"/>
          </p:cNvSpPr>
          <p:nvPr>
            <p:ph type="title"/>
          </p:nvPr>
        </p:nvSpPr>
        <p:spPr bwMode="auto">
          <a:xfrm>
            <a:off x="457200" y="27781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it-IT"/>
              <a:t>Fate clic per modificare il formato del testo del titolo</a:t>
            </a:r>
          </a:p>
        </p:txBody>
      </p:sp>
      <p:sp>
        <p:nvSpPr>
          <p:cNvPr id="6146" name="Rectangle 2">
            <a:extLst>
              <a:ext uri="{FF2B5EF4-FFF2-40B4-BE49-F238E27FC236}">
                <a16:creationId xmlns:a16="http://schemas.microsoft.com/office/drawing/2014/main" id="{65B7DF95-302D-1E27-4FBD-99FDF16761BB}"/>
              </a:ext>
            </a:extLst>
          </p:cNvPr>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6147" name="Text Box 3">
            <a:extLst>
              <a:ext uri="{FF2B5EF4-FFF2-40B4-BE49-F238E27FC236}">
                <a16:creationId xmlns:a16="http://schemas.microsoft.com/office/drawing/2014/main" id="{6760B259-AC7D-8DF5-37EC-95B044CA1833}"/>
              </a:ext>
            </a:extLst>
          </p:cNvPr>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8" name="Text Box 4">
            <a:extLst>
              <a:ext uri="{FF2B5EF4-FFF2-40B4-BE49-F238E27FC236}">
                <a16:creationId xmlns:a16="http://schemas.microsoft.com/office/drawing/2014/main" id="{A8709B2F-0159-47BE-552A-5A4DF633AB2B}"/>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Rectangle 5">
            <a:extLst>
              <a:ext uri="{FF2B5EF4-FFF2-40B4-BE49-F238E27FC236}">
                <a16:creationId xmlns:a16="http://schemas.microsoft.com/office/drawing/2014/main" id="{42CA0980-07D2-4860-1C6F-84C8A09742D3}"/>
              </a:ext>
            </a:extLst>
          </p:cNvPr>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r" eaLnBrk="1" hangingPunct="1">
              <a:buClrTx/>
              <a:buSzPct val="45000"/>
              <a:buFontTx/>
              <a:buNone/>
              <a:tabLst>
                <a:tab pos="723900" algn="l"/>
                <a:tab pos="1447800" algn="l"/>
              </a:tabLst>
              <a:defRPr sz="1000">
                <a:solidFill>
                  <a:srgbClr val="000000"/>
                </a:solidFill>
                <a:effectLst>
                  <a:outerShdw blurRad="38100" dist="38100" dir="2700000" algn="tl">
                    <a:srgbClr val="C0C0C0"/>
                  </a:outerShdw>
                </a:effectLst>
                <a:latin typeface="Times New Roman" panose="02020603050405020304" pitchFamily="18" charset="0"/>
                <a:cs typeface="Lucida Sans Unicode" panose="020B0602030504020204" pitchFamily="34" charset="0"/>
              </a:defRPr>
            </a:lvl1pPr>
          </a:lstStyle>
          <a:p>
            <a:fld id="{E91765BA-BFDC-4AB5-B7A0-E981511FAF34}" type="slidenum">
              <a:rPr lang="it-IT" altLang="it-IT"/>
              <a:pPr/>
              <a:t>‹Nº›</a:t>
            </a:fld>
            <a:endParaRPr lang="it-IT" altLang="it-IT"/>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6ECFF"/>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2pPr>
      <a:lvl3pPr marL="1143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3pPr>
      <a:lvl4pPr marL="1600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4pPr>
      <a:lvl5pPr marL="20574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EF46A7D5-96F1-3E29-3939-A86690FDE7C3}"/>
              </a:ext>
            </a:extLst>
          </p:cNvPr>
          <p:cNvSpPr>
            <a:spLocks noGrp="1" noChangeArrowheads="1"/>
          </p:cNvSpPr>
          <p:nvPr>
            <p:ph type="title"/>
          </p:nvPr>
        </p:nvSpPr>
        <p:spPr bwMode="auto">
          <a:xfrm>
            <a:off x="457200" y="27781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it-IT"/>
              <a:t>Fate clic per modificare il formato del testo del titolo</a:t>
            </a:r>
          </a:p>
        </p:txBody>
      </p:sp>
      <p:sp>
        <p:nvSpPr>
          <p:cNvPr id="7170" name="Rectangle 2">
            <a:extLst>
              <a:ext uri="{FF2B5EF4-FFF2-40B4-BE49-F238E27FC236}">
                <a16:creationId xmlns:a16="http://schemas.microsoft.com/office/drawing/2014/main" id="{0B35CD8F-C0D7-DCF9-0AF7-8D515DCBBC4C}"/>
              </a:ext>
            </a:extLst>
          </p:cNvPr>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7171" name="Text Box 3">
            <a:extLst>
              <a:ext uri="{FF2B5EF4-FFF2-40B4-BE49-F238E27FC236}">
                <a16:creationId xmlns:a16="http://schemas.microsoft.com/office/drawing/2014/main" id="{C0FF5EC7-7A9F-CE54-4097-BBF06471B1A4}"/>
              </a:ext>
            </a:extLst>
          </p:cNvPr>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172" name="Text Box 4">
            <a:extLst>
              <a:ext uri="{FF2B5EF4-FFF2-40B4-BE49-F238E27FC236}">
                <a16:creationId xmlns:a16="http://schemas.microsoft.com/office/drawing/2014/main" id="{6C83E1C3-9DED-4ED0-BB04-7B70A3690504}"/>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173" name="Rectangle 5">
            <a:extLst>
              <a:ext uri="{FF2B5EF4-FFF2-40B4-BE49-F238E27FC236}">
                <a16:creationId xmlns:a16="http://schemas.microsoft.com/office/drawing/2014/main" id="{501808FE-0745-6DAF-4FD8-267F56583ACB}"/>
              </a:ext>
            </a:extLst>
          </p:cNvPr>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r" eaLnBrk="1" hangingPunct="1">
              <a:buClrTx/>
              <a:buSzPct val="45000"/>
              <a:buFontTx/>
              <a:buNone/>
              <a:tabLst>
                <a:tab pos="723900" algn="l"/>
                <a:tab pos="1447800" algn="l"/>
              </a:tabLst>
              <a:defRPr sz="1000">
                <a:solidFill>
                  <a:srgbClr val="000000"/>
                </a:solidFill>
                <a:effectLst>
                  <a:outerShdw blurRad="38100" dist="38100" dir="2700000" algn="tl">
                    <a:srgbClr val="C0C0C0"/>
                  </a:outerShdw>
                </a:effectLst>
                <a:latin typeface="Times New Roman" panose="02020603050405020304" pitchFamily="18" charset="0"/>
                <a:cs typeface="Lucida Sans Unicode" panose="020B0602030504020204" pitchFamily="34" charset="0"/>
              </a:defRPr>
            </a:lvl1pPr>
          </a:lstStyle>
          <a:p>
            <a:fld id="{71DC7A00-9F18-41EB-873B-9E91A0C5EDB9}" type="slidenum">
              <a:rPr lang="it-IT" altLang="it-IT"/>
              <a:pPr/>
              <a:t>‹Nº›</a:t>
            </a:fld>
            <a:endParaRPr lang="it-IT" altLang="it-IT"/>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6ECFF"/>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2pPr>
      <a:lvl3pPr marL="1143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3pPr>
      <a:lvl4pPr marL="1600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4pPr>
      <a:lvl5pPr marL="20574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27E65E0B-BF5B-8DAE-8EED-C92B43BDDB08}"/>
              </a:ext>
            </a:extLst>
          </p:cNvPr>
          <p:cNvSpPr>
            <a:spLocks noGrp="1" noChangeArrowheads="1"/>
          </p:cNvSpPr>
          <p:nvPr>
            <p:ph type="title"/>
          </p:nvPr>
        </p:nvSpPr>
        <p:spPr bwMode="auto">
          <a:xfrm>
            <a:off x="457200" y="27781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it-IT"/>
              <a:t>Fate clic per modificare il formato del testo del titolo</a:t>
            </a:r>
          </a:p>
        </p:txBody>
      </p:sp>
      <p:sp>
        <p:nvSpPr>
          <p:cNvPr id="8194" name="Rectangle 2">
            <a:extLst>
              <a:ext uri="{FF2B5EF4-FFF2-40B4-BE49-F238E27FC236}">
                <a16:creationId xmlns:a16="http://schemas.microsoft.com/office/drawing/2014/main" id="{6B60EA6A-78E1-5BC5-4CEF-E516ACF67EED}"/>
              </a:ext>
            </a:extLst>
          </p:cNvPr>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8195" name="Text Box 3">
            <a:extLst>
              <a:ext uri="{FF2B5EF4-FFF2-40B4-BE49-F238E27FC236}">
                <a16:creationId xmlns:a16="http://schemas.microsoft.com/office/drawing/2014/main" id="{D9292FF1-A2AE-4D51-C7AA-7F2A6CE88B25}"/>
              </a:ext>
            </a:extLst>
          </p:cNvPr>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196" name="Text Box 4">
            <a:extLst>
              <a:ext uri="{FF2B5EF4-FFF2-40B4-BE49-F238E27FC236}">
                <a16:creationId xmlns:a16="http://schemas.microsoft.com/office/drawing/2014/main" id="{57D3BA04-E067-73C8-CD53-DC7EE013ED7D}"/>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197" name="Rectangle 5">
            <a:extLst>
              <a:ext uri="{FF2B5EF4-FFF2-40B4-BE49-F238E27FC236}">
                <a16:creationId xmlns:a16="http://schemas.microsoft.com/office/drawing/2014/main" id="{56CF6742-9E70-2FAB-D493-1285437273E3}"/>
              </a:ext>
            </a:extLst>
          </p:cNvPr>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r" eaLnBrk="1" hangingPunct="1">
              <a:buClrTx/>
              <a:buSzPct val="45000"/>
              <a:buFontTx/>
              <a:buNone/>
              <a:tabLst>
                <a:tab pos="723900" algn="l"/>
                <a:tab pos="1447800" algn="l"/>
              </a:tabLst>
              <a:defRPr sz="1000">
                <a:solidFill>
                  <a:srgbClr val="000000"/>
                </a:solidFill>
                <a:effectLst>
                  <a:outerShdw blurRad="38100" dist="38100" dir="2700000" algn="tl">
                    <a:srgbClr val="C0C0C0"/>
                  </a:outerShdw>
                </a:effectLst>
                <a:latin typeface="Times New Roman" panose="02020603050405020304" pitchFamily="18" charset="0"/>
                <a:cs typeface="Lucida Sans Unicode" panose="020B0602030504020204" pitchFamily="34" charset="0"/>
              </a:defRPr>
            </a:lvl1pPr>
          </a:lstStyle>
          <a:p>
            <a:fld id="{88DE5E93-D90B-4B8A-A25B-EF66A861E5DB}" type="slidenum">
              <a:rPr lang="it-IT" altLang="it-IT"/>
              <a:pPr/>
              <a:t>‹Nº›</a:t>
            </a:fld>
            <a:endParaRPr lang="it-IT" altLang="it-IT"/>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6ECFF"/>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2pPr>
      <a:lvl3pPr marL="1143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3pPr>
      <a:lvl4pPr marL="1600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4pPr>
      <a:lvl5pPr marL="20574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FEF5A7FF-C679-5044-ABC2-39486AAB15D2}"/>
              </a:ext>
            </a:extLst>
          </p:cNvPr>
          <p:cNvSpPr>
            <a:spLocks noGrp="1" noChangeArrowheads="1"/>
          </p:cNvSpPr>
          <p:nvPr>
            <p:ph type="title"/>
          </p:nvPr>
        </p:nvSpPr>
        <p:spPr bwMode="auto">
          <a:xfrm>
            <a:off x="457200" y="277813"/>
            <a:ext cx="8226425"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p>
            <a:pPr lvl="0"/>
            <a:r>
              <a:rPr lang="en-GB" altLang="it-IT"/>
              <a:t>Fate clic per modificare il formato del testo del titolo</a:t>
            </a:r>
          </a:p>
        </p:txBody>
      </p:sp>
      <p:sp>
        <p:nvSpPr>
          <p:cNvPr id="9218" name="Rectangle 2">
            <a:extLst>
              <a:ext uri="{FF2B5EF4-FFF2-40B4-BE49-F238E27FC236}">
                <a16:creationId xmlns:a16="http://schemas.microsoft.com/office/drawing/2014/main" id="{BFC099BF-0266-EB99-FCB0-77CFDA9CB759}"/>
              </a:ext>
            </a:extLst>
          </p:cNvPr>
          <p:cNvSpPr>
            <a:spLocks noGrp="1" noChangeArrowheads="1"/>
          </p:cNvSpPr>
          <p:nvPr>
            <p:ph type="body" idx="1"/>
          </p:nvPr>
        </p:nvSpPr>
        <p:spPr bwMode="auto">
          <a:xfrm>
            <a:off x="457200" y="1600200"/>
            <a:ext cx="82264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9219" name="Text Box 3">
            <a:extLst>
              <a:ext uri="{FF2B5EF4-FFF2-40B4-BE49-F238E27FC236}">
                <a16:creationId xmlns:a16="http://schemas.microsoft.com/office/drawing/2014/main" id="{0E0549B3-D724-8898-1CF9-D5ED437BB6ED}"/>
              </a:ext>
            </a:extLst>
          </p:cNvPr>
          <p:cNvSpPr txBox="1">
            <a:spLocks noChangeArrowheads="1"/>
          </p:cNvSpPr>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220" name="Text Box 4">
            <a:extLst>
              <a:ext uri="{FF2B5EF4-FFF2-40B4-BE49-F238E27FC236}">
                <a16:creationId xmlns:a16="http://schemas.microsoft.com/office/drawing/2014/main" id="{B34189AC-A153-8A05-935E-AC939BC4DC92}"/>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221" name="Rectangle 5">
            <a:extLst>
              <a:ext uri="{FF2B5EF4-FFF2-40B4-BE49-F238E27FC236}">
                <a16:creationId xmlns:a16="http://schemas.microsoft.com/office/drawing/2014/main" id="{A07D0F9F-80F1-8FB1-41D8-986653E4DFFD}"/>
              </a:ext>
            </a:extLst>
          </p:cNvPr>
          <p:cNvSpPr>
            <a:spLocks noGrp="1" noChangeArrowheads="1"/>
          </p:cNvSpPr>
          <p:nvPr>
            <p:ph type="sldNum"/>
          </p:nvPr>
        </p:nvSpPr>
        <p:spPr bwMode="auto">
          <a:xfrm>
            <a:off x="6553200" y="6243638"/>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r" eaLnBrk="1" hangingPunct="1">
              <a:buClrTx/>
              <a:buSzPct val="45000"/>
              <a:buFontTx/>
              <a:buNone/>
              <a:tabLst>
                <a:tab pos="723900" algn="l"/>
                <a:tab pos="1447800" algn="l"/>
              </a:tabLst>
              <a:defRPr sz="1000">
                <a:solidFill>
                  <a:srgbClr val="000000"/>
                </a:solidFill>
                <a:effectLst>
                  <a:outerShdw blurRad="38100" dist="38100" dir="2700000" algn="tl">
                    <a:srgbClr val="C0C0C0"/>
                  </a:outerShdw>
                </a:effectLst>
                <a:latin typeface="Times New Roman" panose="02020603050405020304" pitchFamily="18" charset="0"/>
                <a:cs typeface="Lucida Sans Unicode" panose="020B0602030504020204" pitchFamily="34" charset="0"/>
              </a:defRPr>
            </a:lvl1pPr>
          </a:lstStyle>
          <a:p>
            <a:fld id="{06511A4A-AF6B-4CF6-9B48-1FC9E3556793}" type="slidenum">
              <a:rPr lang="it-IT" altLang="it-IT"/>
              <a:pPr/>
              <a:t>‹Nº›</a:t>
            </a:fld>
            <a:endParaRPr lang="it-IT" altLang="it-IT"/>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6ECFF"/>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2pPr>
      <a:lvl3pPr marL="1143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3pPr>
      <a:lvl4pPr marL="1600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4pPr>
      <a:lvl5pPr marL="20574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6ECFF"/>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16.emf"/><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mailto:alessandro@icab.es"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14337" name="Text Box 1">
            <a:extLst>
              <a:ext uri="{FF2B5EF4-FFF2-40B4-BE49-F238E27FC236}">
                <a16:creationId xmlns:a16="http://schemas.microsoft.com/office/drawing/2014/main" id="{4E182F6A-07A3-BE37-4B40-01F730978CBF}"/>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14338" name="Text Box 2">
            <a:extLst>
              <a:ext uri="{FF2B5EF4-FFF2-40B4-BE49-F238E27FC236}">
                <a16:creationId xmlns:a16="http://schemas.microsoft.com/office/drawing/2014/main" id="{8C15FA59-45E3-4F9D-E459-69A832174175}"/>
              </a:ext>
            </a:extLst>
          </p:cNvPr>
          <p:cNvSpPr txBox="1">
            <a:spLocks noChangeArrowheads="1"/>
          </p:cNvSpPr>
          <p:nvPr/>
        </p:nvSpPr>
        <p:spPr bwMode="auto">
          <a:xfrm>
            <a:off x="520392" y="1116273"/>
            <a:ext cx="8353425"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700"/>
              </a:spcBef>
              <a:buClrTx/>
              <a:buSzPct val="60000"/>
              <a:buFontTx/>
              <a:buNone/>
            </a:pPr>
            <a:r>
              <a:rPr lang="en-US" altLang="it-IT" sz="2800" b="1" dirty="0">
                <a:solidFill>
                  <a:srgbClr val="003F75"/>
                </a:solidFill>
                <a:effectLst>
                  <a:outerShdw blurRad="38100" dist="38100" dir="2700000" algn="tl">
                    <a:srgbClr val="C0C0C0"/>
                  </a:outerShdw>
                </a:effectLst>
                <a:latin typeface="Verdana"/>
                <a:ea typeface="Microsoft YaHei"/>
                <a:cs typeface="Times New Roman"/>
              </a:rPr>
              <a:t>Sportello utile</a:t>
            </a:r>
          </a:p>
          <a:p>
            <a:pPr algn="ctr">
              <a:lnSpc>
                <a:spcPct val="80000"/>
              </a:lnSpc>
              <a:spcBef>
                <a:spcPts val="700"/>
              </a:spcBef>
              <a:buClrTx/>
            </a:pPr>
            <a:endParaRPr lang="en-US" altLang="it-IT" sz="2800" b="1" dirty="0">
              <a:solidFill>
                <a:srgbClr val="003F75"/>
              </a:solidFill>
              <a:effectLst>
                <a:outerShdw blurRad="38100" dist="38100" dir="2700000" algn="tl">
                  <a:srgbClr val="C0C0C0"/>
                </a:outerShdw>
              </a:effectLst>
              <a:latin typeface="Verdana"/>
              <a:ea typeface="Microsoft YaHei"/>
              <a:cs typeface="Times New Roman"/>
            </a:endParaRPr>
          </a:p>
          <a:p>
            <a:pPr algn="ctr" eaLnBrk="1" hangingPunct="1">
              <a:lnSpc>
                <a:spcPct val="80000"/>
              </a:lnSpc>
              <a:spcBef>
                <a:spcPts val="700"/>
              </a:spcBef>
              <a:buClrTx/>
              <a:buSzPct val="60000"/>
              <a:buFontTx/>
              <a:buNone/>
            </a:pPr>
            <a:r>
              <a:rPr lang="en-US" altLang="it-IT" sz="2800" b="1" dirty="0">
                <a:solidFill>
                  <a:srgbClr val="003F75"/>
                </a:solidFill>
                <a:effectLst>
                  <a:outerShdw blurRad="38100" dist="38100" dir="2700000" algn="tl">
                    <a:srgbClr val="C0C0C0"/>
                  </a:outerShdw>
                </a:effectLst>
                <a:latin typeface="Verdana"/>
                <a:ea typeface="Microsoft YaHei"/>
                <a:cs typeface="Times New Roman"/>
              </a:rPr>
              <a:t> Residenza in Spagna  </a:t>
            </a:r>
          </a:p>
          <a:p>
            <a:pPr algn="ctr" eaLnBrk="1" hangingPunct="1">
              <a:lnSpc>
                <a:spcPct val="80000"/>
              </a:lnSpc>
              <a:spcBef>
                <a:spcPts val="700"/>
              </a:spcBef>
              <a:buClrTx/>
              <a:buSzPct val="60000"/>
              <a:buFontTx/>
              <a:buNone/>
            </a:pPr>
            <a:r>
              <a:rPr lang="en-US" altLang="it-IT" sz="2800" b="1" dirty="0">
                <a:solidFill>
                  <a:srgbClr val="003F75"/>
                </a:solidFill>
                <a:effectLst>
                  <a:outerShdw blurRad="38100" dist="38100" dir="2700000" algn="tl">
                    <a:srgbClr val="C0C0C0"/>
                  </a:outerShdw>
                </a:effectLst>
                <a:latin typeface="Verdana"/>
                <a:ea typeface="Microsoft YaHei"/>
                <a:cs typeface="Times New Roman"/>
              </a:rPr>
              <a:t>ed immobili in Italia: profili fiscali</a:t>
            </a:r>
          </a:p>
          <a:p>
            <a:pPr algn="ctr" eaLnBrk="1" hangingPunct="1">
              <a:lnSpc>
                <a:spcPct val="80000"/>
              </a:lnSpc>
              <a:spcBef>
                <a:spcPts val="900"/>
              </a:spcBef>
              <a:buClrTx/>
              <a:buSzPct val="60000"/>
              <a:buFontTx/>
              <a:buNone/>
            </a:pPr>
            <a:endParaRPr lang="en-US" altLang="it-IT" sz="3600" b="1" dirty="0">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700"/>
              </a:spcBef>
              <a:buClrTx/>
              <a:buSzPct val="60000"/>
              <a:buFontTx/>
              <a:buNone/>
            </a:pPr>
            <a:br>
              <a:rPr lang="en-US" altLang="it-IT" sz="3600" b="1" dirty="0">
                <a:effectLst>
                  <a:outerShdw blurRad="38100" dist="38100" dir="2700000" algn="tl">
                    <a:srgbClr val="C0C0C0"/>
                  </a:outerShdw>
                </a:effectLst>
                <a:cs typeface="Times New Roman" panose="02020603050405020304" pitchFamily="18" charset="0"/>
              </a:rPr>
            </a:br>
            <a:r>
              <a:rPr lang="en-US" altLang="it-IT" sz="2800" b="1" dirty="0">
                <a:solidFill>
                  <a:srgbClr val="FFFF00"/>
                </a:solidFill>
                <a:effectLst>
                  <a:outerShdw blurRad="38100" dist="38100" dir="2700000" algn="tl">
                    <a:srgbClr val="C0C0C0"/>
                  </a:outerShdw>
                </a:effectLst>
                <a:latin typeface="Verdana"/>
                <a:ea typeface="Microsoft YaHei"/>
                <a:cs typeface="Times New Roman"/>
              </a:rPr>
              <a:t> </a:t>
            </a:r>
            <a:br>
              <a:rPr lang="en-US" altLang="it-IT" sz="2800" b="1" dirty="0">
                <a:effectLst>
                  <a:outerShdw blurRad="38100" dist="38100" dir="2700000" algn="tl">
                    <a:srgbClr val="C0C0C0"/>
                  </a:outerShdw>
                </a:effectLst>
                <a:cs typeface="Times New Roman" panose="02020603050405020304" pitchFamily="18" charset="0"/>
              </a:rPr>
            </a:br>
            <a:endParaRPr lang="en-US" altLang="it-IT" sz="2800" b="1" dirty="0">
              <a:solidFill>
                <a:srgbClr val="FFFF00"/>
              </a:solidFill>
              <a:effectLst>
                <a:outerShdw blurRad="38100" dist="38100" dir="2700000" algn="tl">
                  <a:srgbClr val="C0C0C0"/>
                </a:outerShdw>
              </a:effectLst>
              <a:cs typeface="Times New Roman" panose="02020603050405020304" pitchFamily="18" charset="0"/>
            </a:endParaRPr>
          </a:p>
        </p:txBody>
      </p:sp>
      <p:sp>
        <p:nvSpPr>
          <p:cNvPr id="14339" name="Text Box 3">
            <a:extLst>
              <a:ext uri="{FF2B5EF4-FFF2-40B4-BE49-F238E27FC236}">
                <a16:creationId xmlns:a16="http://schemas.microsoft.com/office/drawing/2014/main" id="{523D2D7F-79B1-710D-250E-435DEA9EB5D2}"/>
              </a:ext>
            </a:extLst>
          </p:cNvPr>
          <p:cNvSpPr txBox="1">
            <a:spLocks noChangeArrowheads="1"/>
          </p:cNvSpPr>
          <p:nvPr/>
        </p:nvSpPr>
        <p:spPr bwMode="auto">
          <a:xfrm>
            <a:off x="5219700" y="6308725"/>
            <a:ext cx="37798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1125"/>
              </a:spcBef>
              <a:buClrTx/>
              <a:buSzPct val="60000"/>
              <a:buFontTx/>
              <a:buNone/>
            </a:pPr>
            <a:r>
              <a:rPr lang="es-ES" altLang="it-IT">
                <a:solidFill>
                  <a:srgbClr val="003F75"/>
                </a:solidFill>
                <a:latin typeface="Arial" panose="020B0604020202020204" pitchFamily="34" charset="0"/>
              </a:rPr>
              <a:t>alessandro@icab.es</a:t>
            </a:r>
          </a:p>
        </p:txBody>
      </p:sp>
      <p:sp>
        <p:nvSpPr>
          <p:cNvPr id="14340" name="Text Box 4">
            <a:extLst>
              <a:ext uri="{FF2B5EF4-FFF2-40B4-BE49-F238E27FC236}">
                <a16:creationId xmlns:a16="http://schemas.microsoft.com/office/drawing/2014/main" id="{46ED6BE4-98B8-ADC5-51B2-601C88818872}"/>
              </a:ext>
            </a:extLst>
          </p:cNvPr>
          <p:cNvSpPr txBox="1">
            <a:spLocks noChangeArrowheads="1"/>
          </p:cNvSpPr>
          <p:nvPr/>
        </p:nvSpPr>
        <p:spPr bwMode="auto">
          <a:xfrm>
            <a:off x="0" y="0"/>
            <a:ext cx="2987675"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 Pieralli</a:t>
            </a:r>
          </a:p>
          <a:p>
            <a:pPr algn="ctr" eaLnBrk="1" hangingPunct="1">
              <a:spcBef>
                <a:spcPts val="875"/>
              </a:spcBef>
              <a:buClrTx/>
              <a:buSzPct val="60000"/>
              <a:buFontTx/>
              <a:buNone/>
            </a:pPr>
            <a:r>
              <a:rPr lang="it-IT" altLang="it-IT" sz="1400" b="1">
                <a:solidFill>
                  <a:srgbClr val="003F75"/>
                </a:solidFill>
                <a:latin typeface="Arial" panose="020B0604020202020204" pitchFamily="34" charset="0"/>
              </a:rPr>
              <a:t>Maluquer Advocats SCP</a:t>
            </a:r>
          </a:p>
        </p:txBody>
      </p:sp>
      <p:sp>
        <p:nvSpPr>
          <p:cNvPr id="14341" name="Text Box 5">
            <a:extLst>
              <a:ext uri="{FF2B5EF4-FFF2-40B4-BE49-F238E27FC236}">
                <a16:creationId xmlns:a16="http://schemas.microsoft.com/office/drawing/2014/main" id="{431D7365-0A6E-DCDC-DE55-72DCB13B210F}"/>
              </a:ext>
            </a:extLst>
          </p:cNvPr>
          <p:cNvSpPr txBox="1">
            <a:spLocks noChangeArrowheads="1"/>
          </p:cNvSpPr>
          <p:nvPr/>
        </p:nvSpPr>
        <p:spPr bwMode="auto">
          <a:xfrm>
            <a:off x="1116013" y="6308725"/>
            <a:ext cx="44656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rPr>
              <a:t>2 febbraio 2026</a:t>
            </a:r>
          </a:p>
        </p:txBody>
      </p:sp>
      <p:pic>
        <p:nvPicPr>
          <p:cNvPr id="14342" name="Picture 6">
            <a:extLst>
              <a:ext uri="{FF2B5EF4-FFF2-40B4-BE49-F238E27FC236}">
                <a16:creationId xmlns:a16="http://schemas.microsoft.com/office/drawing/2014/main" id="{6A3F9978-3192-95C0-8EA4-65C983A8D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213100"/>
            <a:ext cx="2924175" cy="2924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7">
            <a:extLst>
              <a:ext uri="{FF2B5EF4-FFF2-40B4-BE49-F238E27FC236}">
                <a16:creationId xmlns:a16="http://schemas.microsoft.com/office/drawing/2014/main" id="{69D2F438-28F2-C38B-2B88-C8A600295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17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4338">
                                            <p:txEl>
                                              <p:pRg st="0" end="0"/>
                                            </p:txEl>
                                          </p:spTgt>
                                        </p:tgtEl>
                                        <p:attrNameLst>
                                          <p:attrName>style.visibility</p:attrName>
                                        </p:attrNameLst>
                                      </p:cBhvr>
                                      <p:to>
                                        <p:strVal val="visible"/>
                                      </p:to>
                                    </p:set>
                                    <p:animEffect transition="in" filter="blinds(horizontal)">
                                      <p:cBhvr additive="repl">
                                        <p:cTn id="7" dur="10"/>
                                        <p:tgtEl>
                                          <p:spTgt spid="14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4338">
                                            <p:txEl>
                                              <p:pRg st="3" end="3"/>
                                            </p:txEl>
                                          </p:spTgt>
                                        </p:tgtEl>
                                        <p:attrNameLst>
                                          <p:attrName>style.visibility</p:attrName>
                                        </p:attrNameLst>
                                      </p:cBhvr>
                                      <p:to>
                                        <p:strVal val="visible"/>
                                      </p:to>
                                    </p:set>
                                    <p:animEffect transition="in" filter="blinds(horizontal)">
                                      <p:cBhvr additive="repl">
                                        <p:cTn id="12" dur="10"/>
                                        <p:tgtEl>
                                          <p:spTgt spid="14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37589700-9BB0-5EAD-71D5-FF074A19971C}"/>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24578" name="Text Box 2">
            <a:extLst>
              <a:ext uri="{FF2B5EF4-FFF2-40B4-BE49-F238E27FC236}">
                <a16:creationId xmlns:a16="http://schemas.microsoft.com/office/drawing/2014/main" id="{ED1A1985-4F73-D102-3930-CD009A3AC2BF}"/>
              </a:ext>
            </a:extLst>
          </p:cNvPr>
          <p:cNvSpPr txBox="1">
            <a:spLocks noChangeArrowheads="1"/>
          </p:cNvSpPr>
          <p:nvPr/>
        </p:nvSpPr>
        <p:spPr bwMode="auto">
          <a:xfrm>
            <a:off x="539750" y="2349500"/>
            <a:ext cx="7848600"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24579" name="Rectangle 3">
            <a:extLst>
              <a:ext uri="{FF2B5EF4-FFF2-40B4-BE49-F238E27FC236}">
                <a16:creationId xmlns:a16="http://schemas.microsoft.com/office/drawing/2014/main" id="{82DBFD30-567B-F994-D947-B8F7F6C40F96}"/>
              </a:ext>
            </a:extLst>
          </p:cNvPr>
          <p:cNvSpPr>
            <a:spLocks noChangeArrowheads="1"/>
          </p:cNvSpPr>
          <p:nvPr/>
        </p:nvSpPr>
        <p:spPr bwMode="auto">
          <a:xfrm>
            <a:off x="673100" y="869950"/>
            <a:ext cx="7607300" cy="569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just" eaLnBrk="1" hangingPunct="1">
              <a:buClrTx/>
              <a:buFontTx/>
              <a:buNone/>
            </a:pPr>
            <a:r>
              <a:rPr lang="es-ES" altLang="it-IT" sz="1400">
                <a:solidFill>
                  <a:srgbClr val="003F75"/>
                </a:solidFill>
              </a:rPr>
              <a:t>Il reddito derivante dalla plusvalenza o capital gain, non va a formare il reddito generale, e dunque non aumenta la base imponibile del reddito, ma è soggetto ad una tassazione separata all'interno dei cd. Redditi da risparmio o ahorro.  </a:t>
            </a:r>
          </a:p>
          <a:p>
            <a:pPr algn="just" eaLnBrk="1" hangingPunct="1">
              <a:buClrTx/>
              <a:buFontTx/>
              <a:buNone/>
            </a:pPr>
            <a:endParaRPr lang="es-ES" altLang="it-IT" sz="1400">
              <a:solidFill>
                <a:srgbClr val="003F75"/>
              </a:solidFill>
            </a:endParaRPr>
          </a:p>
          <a:p>
            <a:pPr algn="just" eaLnBrk="1" hangingPunct="1">
              <a:buClrTx/>
              <a:buFontTx/>
              <a:buNone/>
            </a:pPr>
            <a:r>
              <a:rPr lang="es-ES" altLang="it-IT" sz="1400">
                <a:solidFill>
                  <a:srgbClr val="003F75"/>
                </a:solidFill>
              </a:rPr>
              <a:t>Per calcolare quanto si deve pagare di IRPF sulla plusvalenza, una volta determinato l'importo della plusvalenza assoggettabile, si applicheranno i seguenti tassi sui vari scaglioni: </a:t>
            </a:r>
          </a:p>
          <a:p>
            <a:pPr algn="just" eaLnBrk="1" hangingPunct="1">
              <a:buClrTx/>
              <a:buFontTx/>
              <a:buNone/>
            </a:pPr>
            <a:endParaRPr lang="es-ES" altLang="it-IT" sz="1400">
              <a:solidFill>
                <a:srgbClr val="003F75"/>
              </a:solidFill>
            </a:endParaRPr>
          </a:p>
          <a:p>
            <a:pPr algn="just" eaLnBrk="1" hangingPunct="1">
              <a:buClrTx/>
              <a:buSzTx/>
              <a:buFontTx/>
              <a:buNone/>
            </a:pPr>
            <a:endParaRPr lang="es-ES" altLang="it-IT" sz="1400">
              <a:solidFill>
                <a:srgbClr val="003F75"/>
              </a:solidFill>
            </a:endParaRPr>
          </a:p>
          <a:p>
            <a:pPr algn="just" eaLnBrk="1" hangingPunct="1">
              <a:buClrTx/>
              <a:buSzTx/>
              <a:buFontTx/>
              <a:buNone/>
            </a:pPr>
            <a:r>
              <a:rPr lang="es-ES" altLang="it-IT" sz="1400">
                <a:solidFill>
                  <a:srgbClr val="003F75"/>
                </a:solidFill>
              </a:rPr>
              <a:t>Fino a 6.000 €: 19 %					Euro 1.140 </a:t>
            </a:r>
          </a:p>
          <a:p>
            <a:pPr algn="just" eaLnBrk="1" hangingPunct="1">
              <a:buClrTx/>
              <a:buSzTx/>
              <a:buFontTx/>
              <a:buNone/>
            </a:pPr>
            <a:endParaRPr lang="es-ES" altLang="it-IT" sz="1400">
              <a:solidFill>
                <a:srgbClr val="003F75"/>
              </a:solidFill>
            </a:endParaRPr>
          </a:p>
          <a:p>
            <a:pPr algn="just" eaLnBrk="1" hangingPunct="1">
              <a:buClrTx/>
              <a:buSzTx/>
              <a:buFontTx/>
              <a:buNone/>
            </a:pPr>
            <a:r>
              <a:rPr lang="es-ES" altLang="it-IT" sz="1400">
                <a:solidFill>
                  <a:srgbClr val="003F75"/>
                </a:solidFill>
              </a:rPr>
              <a:t>Da 6.001 € a 50.000 €: 21 %				Euro 9.240</a:t>
            </a:r>
          </a:p>
          <a:p>
            <a:pPr algn="just" eaLnBrk="1" hangingPunct="1">
              <a:buClrTx/>
              <a:buSzTx/>
              <a:buFontTx/>
              <a:buNone/>
            </a:pPr>
            <a:endParaRPr lang="es-ES" altLang="it-IT" sz="1400">
              <a:solidFill>
                <a:srgbClr val="003F75"/>
              </a:solidFill>
            </a:endParaRPr>
          </a:p>
          <a:p>
            <a:pPr algn="just" eaLnBrk="1" hangingPunct="1">
              <a:buClrTx/>
              <a:buSzTx/>
              <a:buFontTx/>
              <a:buNone/>
            </a:pPr>
            <a:r>
              <a:rPr lang="es-ES" altLang="it-IT" sz="1400">
                <a:solidFill>
                  <a:srgbClr val="003F75"/>
                </a:solidFill>
              </a:rPr>
              <a:t>Da 50.001 € a 200.000 €: 23 %</a:t>
            </a:r>
          </a:p>
          <a:p>
            <a:pPr algn="just" eaLnBrk="1" hangingPunct="1">
              <a:buClrTx/>
              <a:buSzTx/>
              <a:buFontTx/>
              <a:buNone/>
            </a:pPr>
            <a:endParaRPr lang="es-ES" altLang="it-IT" sz="1400">
              <a:solidFill>
                <a:srgbClr val="003F75"/>
              </a:solidFill>
            </a:endParaRPr>
          </a:p>
          <a:p>
            <a:pPr algn="just" eaLnBrk="1" hangingPunct="1">
              <a:buClrTx/>
              <a:buSzTx/>
              <a:buFontTx/>
              <a:buNone/>
            </a:pPr>
            <a:r>
              <a:rPr lang="es-ES" altLang="it-IT" sz="1400">
                <a:solidFill>
                  <a:srgbClr val="003F75"/>
                </a:solidFill>
              </a:rPr>
              <a:t>Oltre 200.000 €: 27 % </a:t>
            </a:r>
          </a:p>
          <a:p>
            <a:pPr algn="just" eaLnBrk="1" hangingPunct="1">
              <a:buClrTx/>
              <a:buFontTx/>
              <a:buNone/>
            </a:pPr>
            <a:r>
              <a:rPr lang="es-ES" altLang="it-IT" sz="1400">
                <a:solidFill>
                  <a:srgbClr val="003F75"/>
                </a:solidFill>
              </a:rPr>
              <a:t>  </a:t>
            </a:r>
          </a:p>
          <a:p>
            <a:pPr algn="just" eaLnBrk="1" hangingPunct="1">
              <a:buClrTx/>
              <a:buFontTx/>
              <a:buNone/>
            </a:pPr>
            <a:endParaRPr lang="es-ES" altLang="it-IT" sz="1400">
              <a:solidFill>
                <a:srgbClr val="003F75"/>
              </a:solidFill>
            </a:endParaRPr>
          </a:p>
          <a:p>
            <a:pPr algn="just" eaLnBrk="1" hangingPunct="1">
              <a:buClrTx/>
              <a:buFontTx/>
              <a:buNone/>
            </a:pPr>
            <a:endParaRPr lang="es-ES" altLang="it-IT" sz="1400">
              <a:solidFill>
                <a:srgbClr val="003F75"/>
              </a:solidFill>
            </a:endParaRPr>
          </a:p>
          <a:p>
            <a:pPr algn="just" eaLnBrk="1" hangingPunct="1">
              <a:buClrTx/>
              <a:buFontTx/>
              <a:buNone/>
            </a:pPr>
            <a:endParaRPr lang="es-ES" altLang="it-IT" sz="1400">
              <a:solidFill>
                <a:srgbClr val="003F75"/>
              </a:solidFill>
            </a:endParaRPr>
          </a:p>
          <a:p>
            <a:pPr algn="just" eaLnBrk="1" hangingPunct="1">
              <a:buClrTx/>
              <a:buFontTx/>
              <a:buNone/>
            </a:pPr>
            <a:endParaRPr lang="en-US" altLang="it-IT" sz="1400">
              <a:solidFill>
                <a:srgbClr val="003F75"/>
              </a:solidFill>
            </a:endParaRPr>
          </a:p>
          <a:p>
            <a:pPr algn="just" eaLnBrk="1" hangingPunct="1">
              <a:buClrTx/>
              <a:buFontTx/>
              <a:buNone/>
            </a:pPr>
            <a:endParaRPr lang="en-US" altLang="it-IT" sz="3200" b="1" u="sng">
              <a:solidFill>
                <a:srgbClr val="003F75"/>
              </a:solidFill>
            </a:endParaRPr>
          </a:p>
          <a:p>
            <a:pPr algn="just" eaLnBrk="1" hangingPunct="1">
              <a:buClrTx/>
              <a:buFontTx/>
              <a:buNone/>
            </a:pPr>
            <a:endParaRPr lang="es-ES" altLang="it-IT" sz="1400">
              <a:solidFill>
                <a:srgbClr val="003F75"/>
              </a:solidFill>
            </a:endParaRPr>
          </a:p>
          <a:p>
            <a:pPr algn="just" eaLnBrk="1" hangingPunct="1">
              <a:buClrTx/>
              <a:buFontTx/>
              <a:buNone/>
            </a:pPr>
            <a:endParaRPr lang="es-ES" altLang="it-IT" sz="1400">
              <a:solidFill>
                <a:srgbClr val="003F75"/>
              </a:solidFill>
            </a:endParaRPr>
          </a:p>
          <a:p>
            <a:pPr algn="just" eaLnBrk="1" hangingPunct="1">
              <a:buClrTx/>
              <a:buFontTx/>
              <a:buNone/>
            </a:pPr>
            <a:endParaRPr lang="es-ES" altLang="it-IT" sz="1400">
              <a:solidFill>
                <a:srgbClr val="003F75"/>
              </a:solidFill>
            </a:endParaRPr>
          </a:p>
        </p:txBody>
      </p:sp>
      <p:sp>
        <p:nvSpPr>
          <p:cNvPr id="24580" name="Text Box 4">
            <a:extLst>
              <a:ext uri="{FF2B5EF4-FFF2-40B4-BE49-F238E27FC236}">
                <a16:creationId xmlns:a16="http://schemas.microsoft.com/office/drawing/2014/main" id="{A47E62DE-BFDD-538E-376D-EB321EEC75F9}"/>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4581" name="Text Box 5">
            <a:extLst>
              <a:ext uri="{FF2B5EF4-FFF2-40B4-BE49-F238E27FC236}">
                <a16:creationId xmlns:a16="http://schemas.microsoft.com/office/drawing/2014/main" id="{3F5B8965-A03F-1332-CC82-A9FAC6247E05}"/>
              </a:ext>
            </a:extLst>
          </p:cNvPr>
          <p:cNvSpPr txBox="1">
            <a:spLocks noChangeArrowheads="1"/>
          </p:cNvSpPr>
          <p:nvPr/>
        </p:nvSpPr>
        <p:spPr bwMode="auto">
          <a:xfrm>
            <a:off x="-252413" y="69850"/>
            <a:ext cx="2987676"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a:t>
            </a:r>
            <a:r>
              <a:rPr lang="it-IT" altLang="it-IT" b="1">
                <a:latin typeface="Arial" panose="020B0604020202020204" pitchFamily="34" charset="0"/>
              </a:rPr>
              <a:t> </a:t>
            </a:r>
            <a:r>
              <a:rPr lang="it-IT" altLang="it-IT" b="1">
                <a:solidFill>
                  <a:srgbClr val="003F75"/>
                </a:solidFill>
                <a:latin typeface="Arial" panose="020B0604020202020204" pitchFamily="34" charset="0"/>
              </a:rPr>
              <a:t>Pieralli</a:t>
            </a:r>
          </a:p>
          <a:p>
            <a:pPr algn="ctr" eaLnBrk="1" hangingPunct="1">
              <a:spcBef>
                <a:spcPts val="1125"/>
              </a:spcBef>
              <a:buClrTx/>
              <a:buSzPct val="60000"/>
              <a:buFontTx/>
              <a:buNone/>
            </a:pPr>
            <a:endParaRPr lang="it-IT" altLang="it-IT" b="1">
              <a:solidFill>
                <a:srgbClr val="003F75"/>
              </a:solidFill>
              <a:latin typeface="Arial" panose="020B0604020202020204" pitchFamily="34" charset="0"/>
            </a:endParaRPr>
          </a:p>
        </p:txBody>
      </p:sp>
      <p:sp>
        <p:nvSpPr>
          <p:cNvPr id="24582" name="Text Box 6">
            <a:extLst>
              <a:ext uri="{FF2B5EF4-FFF2-40B4-BE49-F238E27FC236}">
                <a16:creationId xmlns:a16="http://schemas.microsoft.com/office/drawing/2014/main" id="{30FC613C-7D55-24F6-95E3-879BE622AE1B}"/>
              </a:ext>
            </a:extLst>
          </p:cNvPr>
          <p:cNvSpPr txBox="1">
            <a:spLocks noChangeArrowheads="1"/>
          </p:cNvSpPr>
          <p:nvPr/>
        </p:nvSpPr>
        <p:spPr bwMode="auto">
          <a:xfrm>
            <a:off x="614363" y="-282575"/>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SzPct val="60000"/>
              <a:buFontTx/>
              <a:buNone/>
            </a:pPr>
            <a:r>
              <a:rPr lang="es-ES" altLang="it-IT" sz="3200" b="1">
                <a:solidFill>
                  <a:srgbClr val="003F75"/>
                </a:solidFill>
                <a:effectLst>
                  <a:outerShdw blurRad="38100" dist="38100" dir="2700000" algn="tl">
                    <a:srgbClr val="C0C0C0"/>
                  </a:outerShdw>
                </a:effectLst>
                <a:latin typeface="Arial" panose="020B0604020202020204" pitchFamily="34" charset="0"/>
              </a:rPr>
              <a:t>Tariffe plusvalenza</a:t>
            </a:r>
          </a:p>
        </p:txBody>
      </p:sp>
      <p:sp>
        <p:nvSpPr>
          <p:cNvPr id="24583" name="Text Box 7">
            <a:extLst>
              <a:ext uri="{FF2B5EF4-FFF2-40B4-BE49-F238E27FC236}">
                <a16:creationId xmlns:a16="http://schemas.microsoft.com/office/drawing/2014/main" id="{9DF4334B-1CEB-3F0A-4C48-30DCEDB0DB71}"/>
              </a:ext>
            </a:extLst>
          </p:cNvPr>
          <p:cNvSpPr txBox="1">
            <a:spLocks noChangeArrowheads="1"/>
          </p:cNvSpPr>
          <p:nvPr/>
        </p:nvSpPr>
        <p:spPr bwMode="auto">
          <a:xfrm>
            <a:off x="6084888" y="6550025"/>
            <a:ext cx="37782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875"/>
              </a:spcBef>
              <a:buClrTx/>
              <a:buSzPct val="60000"/>
              <a:buFontTx/>
              <a:buNone/>
            </a:pPr>
            <a:r>
              <a:rPr lang="es-ES" altLang="it-IT" sz="1400">
                <a:solidFill>
                  <a:srgbClr val="003F75"/>
                </a:solidFill>
                <a:latin typeface="Arial" panose="020B0604020202020204" pitchFamily="34" charset="0"/>
              </a:rPr>
              <a:t>alessandro@icab.es</a:t>
            </a:r>
          </a:p>
        </p:txBody>
      </p:sp>
      <p:pic>
        <p:nvPicPr>
          <p:cNvPr id="24585" name="Picture 9">
            <a:extLst>
              <a:ext uri="{FF2B5EF4-FFF2-40B4-BE49-F238E27FC236}">
                <a16:creationId xmlns:a16="http://schemas.microsoft.com/office/drawing/2014/main" id="{0EB1760C-9579-E012-D7B6-3F9F10DEB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Immagine 3" descr="Immagine che contiene disegno, persona, cartone animato, silhouette&#10;&#10;Il contenuto generato dall&amp;#39;IA potrebbe non essere corretto.">
            <a:extLst>
              <a:ext uri="{FF2B5EF4-FFF2-40B4-BE49-F238E27FC236}">
                <a16:creationId xmlns:a16="http://schemas.microsoft.com/office/drawing/2014/main" id="{152CDFBD-54B0-1839-8B1A-8021FE3DE29B}"/>
              </a:ext>
            </a:extLst>
          </p:cNvPr>
          <p:cNvPicPr>
            <a:picLocks noChangeAspect="1"/>
          </p:cNvPicPr>
          <p:nvPr/>
        </p:nvPicPr>
        <p:blipFill>
          <a:blip r:embed="rId4"/>
          <a:stretch>
            <a:fillRect/>
          </a:stretch>
        </p:blipFill>
        <p:spPr>
          <a:xfrm>
            <a:off x="2911522" y="4672297"/>
            <a:ext cx="2888777" cy="218776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4582"/>
                                        </p:tgtEl>
                                        <p:attrNameLst>
                                          <p:attrName>style.visibility</p:attrName>
                                        </p:attrNameLst>
                                      </p:cBhvr>
                                      <p:to>
                                        <p:strVal val="visible"/>
                                      </p:to>
                                    </p:set>
                                    <p:animEffect transition="in" filter="fade">
                                      <p:cBhvr additive="repl">
                                        <p:cTn id="7" dur="500"/>
                                        <p:tgtEl>
                                          <p:spTgt spid="245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4579"/>
                                        </p:tgtEl>
                                        <p:attrNameLst>
                                          <p:attrName>style.visibility</p:attrName>
                                        </p:attrNameLst>
                                      </p:cBhvr>
                                      <p:to>
                                        <p:strVal val="visible"/>
                                      </p:to>
                                    </p:set>
                                    <p:animEffect transition="in" filter="blinds(horizontal)">
                                      <p:cBhvr additive="repl">
                                        <p:cTn id="12"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0ED7D9D6-9DD4-940C-EA2C-CB099E063769}"/>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25602" name="Text Box 2">
            <a:extLst>
              <a:ext uri="{FF2B5EF4-FFF2-40B4-BE49-F238E27FC236}">
                <a16:creationId xmlns:a16="http://schemas.microsoft.com/office/drawing/2014/main" id="{7B78B34E-BFA1-73F7-8789-19C368E8D28B}"/>
              </a:ext>
            </a:extLst>
          </p:cNvPr>
          <p:cNvSpPr txBox="1">
            <a:spLocks noChangeArrowheads="1"/>
          </p:cNvSpPr>
          <p:nvPr/>
        </p:nvSpPr>
        <p:spPr bwMode="auto">
          <a:xfrm>
            <a:off x="539750" y="1079500"/>
            <a:ext cx="7848600"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25603" name="Text Box 3">
            <a:extLst>
              <a:ext uri="{FF2B5EF4-FFF2-40B4-BE49-F238E27FC236}">
                <a16:creationId xmlns:a16="http://schemas.microsoft.com/office/drawing/2014/main" id="{BBFE0B00-0E6F-FF0B-647A-42401B91EA76}"/>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604" name="Text Box 4">
            <a:extLst>
              <a:ext uri="{FF2B5EF4-FFF2-40B4-BE49-F238E27FC236}">
                <a16:creationId xmlns:a16="http://schemas.microsoft.com/office/drawing/2014/main" id="{D78A0E40-5C67-687B-26B9-36946260479B}"/>
              </a:ext>
            </a:extLst>
          </p:cNvPr>
          <p:cNvSpPr txBox="1">
            <a:spLocks noChangeArrowheads="1"/>
          </p:cNvSpPr>
          <p:nvPr/>
        </p:nvSpPr>
        <p:spPr bwMode="auto">
          <a:xfrm>
            <a:off x="-252413" y="69850"/>
            <a:ext cx="2987676"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a:t>
            </a:r>
            <a:r>
              <a:rPr lang="it-IT" altLang="it-IT" b="1">
                <a:latin typeface="Arial" panose="020B0604020202020204" pitchFamily="34" charset="0"/>
              </a:rPr>
              <a:t> </a:t>
            </a:r>
            <a:r>
              <a:rPr lang="it-IT" altLang="it-IT" b="1">
                <a:solidFill>
                  <a:srgbClr val="003F75"/>
                </a:solidFill>
                <a:latin typeface="Arial" panose="020B0604020202020204" pitchFamily="34" charset="0"/>
              </a:rPr>
              <a:t>Pieralli</a:t>
            </a:r>
          </a:p>
          <a:p>
            <a:pPr algn="ctr" eaLnBrk="1" hangingPunct="1">
              <a:spcBef>
                <a:spcPts val="1125"/>
              </a:spcBef>
              <a:buClrTx/>
              <a:buSzPct val="60000"/>
              <a:buFontTx/>
              <a:buNone/>
            </a:pPr>
            <a:endParaRPr lang="it-IT" altLang="it-IT" b="1">
              <a:solidFill>
                <a:srgbClr val="003F75"/>
              </a:solidFill>
              <a:latin typeface="Arial" panose="020B0604020202020204" pitchFamily="34" charset="0"/>
            </a:endParaRPr>
          </a:p>
        </p:txBody>
      </p:sp>
      <p:sp>
        <p:nvSpPr>
          <p:cNvPr id="25605" name="Text Box 5">
            <a:extLst>
              <a:ext uri="{FF2B5EF4-FFF2-40B4-BE49-F238E27FC236}">
                <a16:creationId xmlns:a16="http://schemas.microsoft.com/office/drawing/2014/main" id="{9822DAA4-CA32-71E3-D974-BAEEF90EB6A2}"/>
              </a:ext>
            </a:extLst>
          </p:cNvPr>
          <p:cNvSpPr txBox="1">
            <a:spLocks noChangeArrowheads="1"/>
          </p:cNvSpPr>
          <p:nvPr/>
        </p:nvSpPr>
        <p:spPr bwMode="auto">
          <a:xfrm>
            <a:off x="614363" y="-282575"/>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SzPct val="60000"/>
              <a:buFontTx/>
              <a:buNone/>
            </a:pPr>
            <a:r>
              <a:rPr lang="es-ES" altLang="it-IT" sz="3200" b="1">
                <a:solidFill>
                  <a:srgbClr val="003F75"/>
                </a:solidFill>
                <a:effectLst>
                  <a:outerShdw blurRad="38100" dist="38100" dir="2700000" algn="tl">
                    <a:srgbClr val="C0C0C0"/>
                  </a:outerShdw>
                </a:effectLst>
                <a:latin typeface="Arial" panose="020B0604020202020204" pitchFamily="34" charset="0"/>
              </a:rPr>
              <a:t>A) Immobile locato</a:t>
            </a:r>
          </a:p>
        </p:txBody>
      </p:sp>
      <p:sp>
        <p:nvSpPr>
          <p:cNvPr id="25606" name="Text Box 6">
            <a:extLst>
              <a:ext uri="{FF2B5EF4-FFF2-40B4-BE49-F238E27FC236}">
                <a16:creationId xmlns:a16="http://schemas.microsoft.com/office/drawing/2014/main" id="{7F16FC00-B854-E497-1D39-64C93B11BAEA}"/>
              </a:ext>
            </a:extLst>
          </p:cNvPr>
          <p:cNvSpPr txBox="1">
            <a:spLocks noChangeArrowheads="1"/>
          </p:cNvSpPr>
          <p:nvPr/>
        </p:nvSpPr>
        <p:spPr bwMode="auto">
          <a:xfrm>
            <a:off x="6084888" y="6550025"/>
            <a:ext cx="37782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875"/>
              </a:spcBef>
              <a:buClrTx/>
              <a:buSzPct val="60000"/>
              <a:buFontTx/>
              <a:buNone/>
            </a:pPr>
            <a:r>
              <a:rPr lang="es-ES" altLang="it-IT" sz="1400">
                <a:solidFill>
                  <a:srgbClr val="003F75"/>
                </a:solidFill>
                <a:latin typeface="Arial" panose="020B0604020202020204" pitchFamily="34" charset="0"/>
              </a:rPr>
              <a:t>alessandro@icab.es</a:t>
            </a:r>
          </a:p>
        </p:txBody>
      </p:sp>
      <p:pic>
        <p:nvPicPr>
          <p:cNvPr id="25607" name="Picture 7">
            <a:extLst>
              <a:ext uri="{FF2B5EF4-FFF2-40B4-BE49-F238E27FC236}">
                <a16:creationId xmlns:a16="http://schemas.microsoft.com/office/drawing/2014/main" id="{F11EB57B-92DF-8F71-72F8-14C46E387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8" name="Picture 8">
            <a:extLst>
              <a:ext uri="{FF2B5EF4-FFF2-40B4-BE49-F238E27FC236}">
                <a16:creationId xmlns:a16="http://schemas.microsoft.com/office/drawing/2014/main" id="{898A1FD7-0DF8-EEB3-1DE9-24D9BD405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936625"/>
            <a:ext cx="8783638" cy="5543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5605"/>
                                        </p:tgtEl>
                                        <p:attrNameLst>
                                          <p:attrName>style.visibility</p:attrName>
                                        </p:attrNameLst>
                                      </p:cBhvr>
                                      <p:to>
                                        <p:strVal val="visible"/>
                                      </p:to>
                                    </p:set>
                                    <p:animEffect transition="in" filter="fade">
                                      <p:cBhvr additive="repl">
                                        <p:cTn id="7"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2E19A1AC-F79B-BC88-21A6-2E9625286FA9}"/>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26626" name="Text Box 2">
            <a:extLst>
              <a:ext uri="{FF2B5EF4-FFF2-40B4-BE49-F238E27FC236}">
                <a16:creationId xmlns:a16="http://schemas.microsoft.com/office/drawing/2014/main" id="{6D01B417-E473-6EAE-07E6-C75E6D93774F}"/>
              </a:ext>
            </a:extLst>
          </p:cNvPr>
          <p:cNvSpPr txBox="1">
            <a:spLocks noChangeArrowheads="1"/>
          </p:cNvSpPr>
          <p:nvPr/>
        </p:nvSpPr>
        <p:spPr bwMode="auto">
          <a:xfrm>
            <a:off x="539750" y="1079500"/>
            <a:ext cx="7848600"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26627" name="Text Box 3">
            <a:extLst>
              <a:ext uri="{FF2B5EF4-FFF2-40B4-BE49-F238E27FC236}">
                <a16:creationId xmlns:a16="http://schemas.microsoft.com/office/drawing/2014/main" id="{6A016410-E7CE-7509-470C-28D85D0A5552}"/>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628" name="Text Box 4">
            <a:extLst>
              <a:ext uri="{FF2B5EF4-FFF2-40B4-BE49-F238E27FC236}">
                <a16:creationId xmlns:a16="http://schemas.microsoft.com/office/drawing/2014/main" id="{8B832AFD-EA99-6C73-BB07-552B1CE384B7}"/>
              </a:ext>
            </a:extLst>
          </p:cNvPr>
          <p:cNvSpPr txBox="1">
            <a:spLocks noChangeArrowheads="1"/>
          </p:cNvSpPr>
          <p:nvPr/>
        </p:nvSpPr>
        <p:spPr bwMode="auto">
          <a:xfrm>
            <a:off x="-252413" y="69850"/>
            <a:ext cx="2987676"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a:t>
            </a:r>
            <a:r>
              <a:rPr lang="it-IT" altLang="it-IT" b="1">
                <a:latin typeface="Arial" panose="020B0604020202020204" pitchFamily="34" charset="0"/>
              </a:rPr>
              <a:t> </a:t>
            </a:r>
            <a:r>
              <a:rPr lang="it-IT" altLang="it-IT" b="1">
                <a:solidFill>
                  <a:srgbClr val="003F75"/>
                </a:solidFill>
                <a:latin typeface="Arial" panose="020B0604020202020204" pitchFamily="34" charset="0"/>
              </a:rPr>
              <a:t>Pieralli</a:t>
            </a:r>
          </a:p>
          <a:p>
            <a:pPr algn="ctr" eaLnBrk="1" hangingPunct="1">
              <a:spcBef>
                <a:spcPts val="1125"/>
              </a:spcBef>
              <a:buClrTx/>
              <a:buSzPct val="60000"/>
              <a:buFontTx/>
              <a:buNone/>
            </a:pPr>
            <a:endParaRPr lang="it-IT" altLang="it-IT" b="1">
              <a:solidFill>
                <a:srgbClr val="003F75"/>
              </a:solidFill>
              <a:latin typeface="Arial" panose="020B0604020202020204" pitchFamily="34" charset="0"/>
            </a:endParaRPr>
          </a:p>
        </p:txBody>
      </p:sp>
      <p:sp>
        <p:nvSpPr>
          <p:cNvPr id="26629" name="Text Box 5">
            <a:extLst>
              <a:ext uri="{FF2B5EF4-FFF2-40B4-BE49-F238E27FC236}">
                <a16:creationId xmlns:a16="http://schemas.microsoft.com/office/drawing/2014/main" id="{E17E4195-D652-1827-9EC6-A6774A3354A4}"/>
              </a:ext>
            </a:extLst>
          </p:cNvPr>
          <p:cNvSpPr txBox="1">
            <a:spLocks noChangeArrowheads="1"/>
          </p:cNvSpPr>
          <p:nvPr/>
        </p:nvSpPr>
        <p:spPr bwMode="auto">
          <a:xfrm>
            <a:off x="614363" y="-282575"/>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buClrTx/>
              <a:buSzPct val="60000"/>
              <a:buFontTx/>
              <a:buNone/>
            </a:pPr>
            <a:r>
              <a:rPr lang="es-ES" altLang="it-IT" sz="3200" b="1">
                <a:solidFill>
                  <a:srgbClr val="003F75"/>
                </a:solidFill>
                <a:effectLst>
                  <a:outerShdw blurRad="38100" dist="38100" dir="2700000" algn="tl">
                    <a:srgbClr val="C0C0C0"/>
                  </a:outerShdw>
                </a:effectLst>
                <a:latin typeface="Arial" panose="020B0604020202020204" pitchFamily="34" charset="0"/>
              </a:rPr>
              <a:t>B) Immobile NON locato</a:t>
            </a:r>
          </a:p>
        </p:txBody>
      </p:sp>
      <p:sp>
        <p:nvSpPr>
          <p:cNvPr id="26630" name="Text Box 6">
            <a:extLst>
              <a:ext uri="{FF2B5EF4-FFF2-40B4-BE49-F238E27FC236}">
                <a16:creationId xmlns:a16="http://schemas.microsoft.com/office/drawing/2014/main" id="{DDB833F8-1C06-A641-D35E-E6D5025527E2}"/>
              </a:ext>
            </a:extLst>
          </p:cNvPr>
          <p:cNvSpPr txBox="1">
            <a:spLocks noChangeArrowheads="1"/>
          </p:cNvSpPr>
          <p:nvPr/>
        </p:nvSpPr>
        <p:spPr bwMode="auto">
          <a:xfrm>
            <a:off x="6084888" y="6550025"/>
            <a:ext cx="37782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875"/>
              </a:spcBef>
              <a:buClrTx/>
              <a:buSzPct val="60000"/>
              <a:buFontTx/>
              <a:buNone/>
            </a:pPr>
            <a:r>
              <a:rPr lang="es-ES" altLang="it-IT" sz="1400">
                <a:solidFill>
                  <a:srgbClr val="003F75"/>
                </a:solidFill>
                <a:latin typeface="Arial" panose="020B0604020202020204" pitchFamily="34" charset="0"/>
              </a:rPr>
              <a:t>alessandro@icab.es</a:t>
            </a:r>
          </a:p>
        </p:txBody>
      </p:sp>
      <p:pic>
        <p:nvPicPr>
          <p:cNvPr id="26631" name="Picture 7">
            <a:extLst>
              <a:ext uri="{FF2B5EF4-FFF2-40B4-BE49-F238E27FC236}">
                <a16:creationId xmlns:a16="http://schemas.microsoft.com/office/drawing/2014/main" id="{EFFF2863-8724-E1D6-BA56-45DAC4ED3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2" name="Picture 8">
            <a:extLst>
              <a:ext uri="{FF2B5EF4-FFF2-40B4-BE49-F238E27FC236}">
                <a16:creationId xmlns:a16="http://schemas.microsoft.com/office/drawing/2014/main" id="{052ABD83-18A0-1F0F-0851-152D0E350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2143125"/>
            <a:ext cx="9144000" cy="2178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6629"/>
                                        </p:tgtEl>
                                        <p:attrNameLst>
                                          <p:attrName>style.visibility</p:attrName>
                                        </p:attrNameLst>
                                      </p:cBhvr>
                                      <p:to>
                                        <p:strVal val="visible"/>
                                      </p:to>
                                    </p:set>
                                    <p:animEffect transition="in" filter="fade">
                                      <p:cBhvr additive="repl">
                                        <p:cTn id="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00DD3059-A908-6BDB-B8B6-8A50829CD839}"/>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27650" name="Text Box 2">
            <a:extLst>
              <a:ext uri="{FF2B5EF4-FFF2-40B4-BE49-F238E27FC236}">
                <a16:creationId xmlns:a16="http://schemas.microsoft.com/office/drawing/2014/main" id="{F46EF651-63AB-124B-0B97-8C5161095FE7}"/>
              </a:ext>
            </a:extLst>
          </p:cNvPr>
          <p:cNvSpPr txBox="1">
            <a:spLocks noChangeArrowheads="1"/>
          </p:cNvSpPr>
          <p:nvPr/>
        </p:nvSpPr>
        <p:spPr bwMode="auto">
          <a:xfrm>
            <a:off x="539750" y="1079500"/>
            <a:ext cx="7848600"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27651" name="Text Box 3">
            <a:extLst>
              <a:ext uri="{FF2B5EF4-FFF2-40B4-BE49-F238E27FC236}">
                <a16:creationId xmlns:a16="http://schemas.microsoft.com/office/drawing/2014/main" id="{F9708E73-3955-D61B-2CA8-11797F86AF51}"/>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7652" name="Text Box 4">
            <a:extLst>
              <a:ext uri="{FF2B5EF4-FFF2-40B4-BE49-F238E27FC236}">
                <a16:creationId xmlns:a16="http://schemas.microsoft.com/office/drawing/2014/main" id="{44F3D5F7-F765-C65D-881A-06B8366C4AC6}"/>
              </a:ext>
            </a:extLst>
          </p:cNvPr>
          <p:cNvSpPr txBox="1">
            <a:spLocks noChangeArrowheads="1"/>
          </p:cNvSpPr>
          <p:nvPr/>
        </p:nvSpPr>
        <p:spPr bwMode="auto">
          <a:xfrm>
            <a:off x="-252413" y="69850"/>
            <a:ext cx="2987676"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a:t>
            </a:r>
            <a:r>
              <a:rPr lang="it-IT" altLang="it-IT" b="1">
                <a:latin typeface="Arial" panose="020B0604020202020204" pitchFamily="34" charset="0"/>
              </a:rPr>
              <a:t> </a:t>
            </a:r>
            <a:r>
              <a:rPr lang="it-IT" altLang="it-IT" b="1">
                <a:solidFill>
                  <a:srgbClr val="003F75"/>
                </a:solidFill>
                <a:latin typeface="Arial" panose="020B0604020202020204" pitchFamily="34" charset="0"/>
              </a:rPr>
              <a:t>Pieralli</a:t>
            </a:r>
          </a:p>
          <a:p>
            <a:pPr algn="ctr" eaLnBrk="1" hangingPunct="1">
              <a:spcBef>
                <a:spcPts val="1125"/>
              </a:spcBef>
              <a:buClrTx/>
              <a:buSzPct val="60000"/>
              <a:buFontTx/>
              <a:buNone/>
            </a:pPr>
            <a:endParaRPr lang="it-IT" altLang="it-IT" b="1">
              <a:solidFill>
                <a:srgbClr val="003F75"/>
              </a:solidFill>
              <a:latin typeface="Arial" panose="020B0604020202020204" pitchFamily="34" charset="0"/>
            </a:endParaRPr>
          </a:p>
        </p:txBody>
      </p:sp>
      <p:sp>
        <p:nvSpPr>
          <p:cNvPr id="27653" name="Text Box 5">
            <a:extLst>
              <a:ext uri="{FF2B5EF4-FFF2-40B4-BE49-F238E27FC236}">
                <a16:creationId xmlns:a16="http://schemas.microsoft.com/office/drawing/2014/main" id="{630CB7F6-7C2E-58B7-A4A5-2ED722079CF5}"/>
              </a:ext>
            </a:extLst>
          </p:cNvPr>
          <p:cNvSpPr txBox="1">
            <a:spLocks noChangeArrowheads="1"/>
          </p:cNvSpPr>
          <p:nvPr/>
        </p:nvSpPr>
        <p:spPr bwMode="auto">
          <a:xfrm>
            <a:off x="614363" y="-282575"/>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SzPct val="60000"/>
              <a:buFontTx/>
              <a:buNone/>
            </a:pPr>
            <a:r>
              <a:rPr lang="es-ES" altLang="it-IT" sz="3200" b="1">
                <a:solidFill>
                  <a:srgbClr val="003F75"/>
                </a:solidFill>
                <a:effectLst>
                  <a:outerShdw blurRad="38100" dist="38100" dir="2700000" algn="tl">
                    <a:srgbClr val="C0C0C0"/>
                  </a:outerShdw>
                </a:effectLst>
                <a:latin typeface="Arial" panose="020B0604020202020204" pitchFamily="34" charset="0"/>
              </a:rPr>
              <a:t>C) Immobile Venduto</a:t>
            </a:r>
          </a:p>
        </p:txBody>
      </p:sp>
      <p:sp>
        <p:nvSpPr>
          <p:cNvPr id="27654" name="Text Box 6">
            <a:extLst>
              <a:ext uri="{FF2B5EF4-FFF2-40B4-BE49-F238E27FC236}">
                <a16:creationId xmlns:a16="http://schemas.microsoft.com/office/drawing/2014/main" id="{1530DAD0-AA7C-1E03-EFF1-2E58E55C98B2}"/>
              </a:ext>
            </a:extLst>
          </p:cNvPr>
          <p:cNvSpPr txBox="1">
            <a:spLocks noChangeArrowheads="1"/>
          </p:cNvSpPr>
          <p:nvPr/>
        </p:nvSpPr>
        <p:spPr bwMode="auto">
          <a:xfrm>
            <a:off x="6084888" y="6550025"/>
            <a:ext cx="37782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875"/>
              </a:spcBef>
              <a:buClrTx/>
              <a:buSzPct val="60000"/>
              <a:buFontTx/>
              <a:buNone/>
            </a:pPr>
            <a:r>
              <a:rPr lang="es-ES" altLang="it-IT" sz="1400">
                <a:solidFill>
                  <a:srgbClr val="003F75"/>
                </a:solidFill>
                <a:latin typeface="Arial" panose="020B0604020202020204" pitchFamily="34" charset="0"/>
              </a:rPr>
              <a:t>alessandro@icab.es</a:t>
            </a:r>
          </a:p>
        </p:txBody>
      </p:sp>
      <p:pic>
        <p:nvPicPr>
          <p:cNvPr id="27655" name="Picture 7">
            <a:extLst>
              <a:ext uri="{FF2B5EF4-FFF2-40B4-BE49-F238E27FC236}">
                <a16:creationId xmlns:a16="http://schemas.microsoft.com/office/drawing/2014/main" id="{A078E286-97AB-CC71-8D42-FFB1D2783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6" name="Picture 8">
            <a:extLst>
              <a:ext uri="{FF2B5EF4-FFF2-40B4-BE49-F238E27FC236}">
                <a16:creationId xmlns:a16="http://schemas.microsoft.com/office/drawing/2014/main" id="{66C31FA3-51C3-12ED-8A9E-0106814AB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100138"/>
            <a:ext cx="6630988" cy="1557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7" name="Picture 9">
            <a:extLst>
              <a:ext uri="{FF2B5EF4-FFF2-40B4-BE49-F238E27FC236}">
                <a16:creationId xmlns:a16="http://schemas.microsoft.com/office/drawing/2014/main" id="{868B8F97-1BCD-CE12-A21D-ABC51A204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0" y="2800350"/>
            <a:ext cx="7199313" cy="3679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7653"/>
                                        </p:tgtEl>
                                        <p:attrNameLst>
                                          <p:attrName>style.visibility</p:attrName>
                                        </p:attrNameLst>
                                      </p:cBhvr>
                                      <p:to>
                                        <p:strVal val="visible"/>
                                      </p:to>
                                    </p:set>
                                    <p:animEffect transition="in" filter="fade">
                                      <p:cBhvr additive="repl">
                                        <p:cTn id="7"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0A288838-4A4B-D7F3-7582-980CF50601C6}"/>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28674" name="Text Box 2">
            <a:extLst>
              <a:ext uri="{FF2B5EF4-FFF2-40B4-BE49-F238E27FC236}">
                <a16:creationId xmlns:a16="http://schemas.microsoft.com/office/drawing/2014/main" id="{A2596720-1CAD-A282-2233-87C20DC0F20A}"/>
              </a:ext>
            </a:extLst>
          </p:cNvPr>
          <p:cNvSpPr txBox="1">
            <a:spLocks noChangeArrowheads="1"/>
          </p:cNvSpPr>
          <p:nvPr/>
        </p:nvSpPr>
        <p:spPr bwMode="auto">
          <a:xfrm>
            <a:off x="539750" y="1079500"/>
            <a:ext cx="7848600"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28675" name="Text Box 3">
            <a:extLst>
              <a:ext uri="{FF2B5EF4-FFF2-40B4-BE49-F238E27FC236}">
                <a16:creationId xmlns:a16="http://schemas.microsoft.com/office/drawing/2014/main" id="{AEF746D1-CF9C-47C4-A91C-42A26766E348}"/>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8676" name="Text Box 4">
            <a:extLst>
              <a:ext uri="{FF2B5EF4-FFF2-40B4-BE49-F238E27FC236}">
                <a16:creationId xmlns:a16="http://schemas.microsoft.com/office/drawing/2014/main" id="{ED4FEB45-B327-52CA-098A-02BBFA3979E6}"/>
              </a:ext>
            </a:extLst>
          </p:cNvPr>
          <p:cNvSpPr txBox="1">
            <a:spLocks noChangeArrowheads="1"/>
          </p:cNvSpPr>
          <p:nvPr/>
        </p:nvSpPr>
        <p:spPr bwMode="auto">
          <a:xfrm>
            <a:off x="-252413" y="69850"/>
            <a:ext cx="2987676"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a:t>
            </a:r>
            <a:r>
              <a:rPr lang="it-IT" altLang="it-IT" b="1">
                <a:latin typeface="Arial" panose="020B0604020202020204" pitchFamily="34" charset="0"/>
              </a:rPr>
              <a:t> </a:t>
            </a:r>
            <a:r>
              <a:rPr lang="it-IT" altLang="it-IT" b="1">
                <a:solidFill>
                  <a:srgbClr val="003F75"/>
                </a:solidFill>
                <a:latin typeface="Arial" panose="020B0604020202020204" pitchFamily="34" charset="0"/>
              </a:rPr>
              <a:t>Pieralli</a:t>
            </a:r>
          </a:p>
          <a:p>
            <a:pPr algn="ctr" eaLnBrk="1" hangingPunct="1">
              <a:spcBef>
                <a:spcPts val="1125"/>
              </a:spcBef>
              <a:buClrTx/>
              <a:buSzPct val="60000"/>
              <a:buFontTx/>
              <a:buNone/>
            </a:pPr>
            <a:endParaRPr lang="it-IT" altLang="it-IT" b="1">
              <a:solidFill>
                <a:srgbClr val="003F75"/>
              </a:solidFill>
              <a:latin typeface="Arial" panose="020B0604020202020204" pitchFamily="34" charset="0"/>
            </a:endParaRPr>
          </a:p>
        </p:txBody>
      </p:sp>
      <p:sp>
        <p:nvSpPr>
          <p:cNvPr id="28677" name="Text Box 5">
            <a:extLst>
              <a:ext uri="{FF2B5EF4-FFF2-40B4-BE49-F238E27FC236}">
                <a16:creationId xmlns:a16="http://schemas.microsoft.com/office/drawing/2014/main" id="{62AD9E54-FE6C-CE5C-84C8-17475A8C31BC}"/>
              </a:ext>
            </a:extLst>
          </p:cNvPr>
          <p:cNvSpPr txBox="1">
            <a:spLocks noChangeArrowheads="1"/>
          </p:cNvSpPr>
          <p:nvPr/>
        </p:nvSpPr>
        <p:spPr bwMode="auto">
          <a:xfrm>
            <a:off x="542174" y="282909"/>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SzPct val="60000"/>
              <a:buFontTx/>
              <a:buNone/>
            </a:pPr>
            <a:r>
              <a:rPr lang="es-ES" altLang="it-IT" sz="3200" b="1" dirty="0" err="1">
                <a:solidFill>
                  <a:srgbClr val="003F75"/>
                </a:solidFill>
                <a:effectLst>
                  <a:outerShdw blurRad="38100" dist="38100" dir="2700000" algn="tl">
                    <a:srgbClr val="C0C0C0"/>
                  </a:outerShdw>
                </a:effectLst>
                <a:latin typeface="Arial" panose="020B0604020202020204" pitchFamily="34" charset="0"/>
              </a:rPr>
              <a:t>Risultato</a:t>
            </a:r>
            <a:r>
              <a:rPr lang="es-ES" altLang="it-IT" sz="3200" b="1" dirty="0">
                <a:solidFill>
                  <a:srgbClr val="003F75"/>
                </a:solidFill>
                <a:effectLst>
                  <a:outerShdw blurRad="38100" dist="38100" dir="2700000" algn="tl">
                    <a:srgbClr val="C0C0C0"/>
                  </a:outerShdw>
                </a:effectLst>
                <a:latin typeface="Arial" panose="020B0604020202020204" pitchFamily="34" charset="0"/>
              </a:rPr>
              <a:t> </a:t>
            </a:r>
            <a:r>
              <a:rPr lang="es-ES" altLang="it-IT" sz="3200" b="1" dirty="0" err="1">
                <a:solidFill>
                  <a:srgbClr val="003F75"/>
                </a:solidFill>
                <a:effectLst>
                  <a:outerShdw blurRad="38100" dist="38100" dir="2700000" algn="tl">
                    <a:srgbClr val="C0C0C0"/>
                  </a:outerShdw>
                </a:effectLst>
                <a:latin typeface="Arial" panose="020B0604020202020204" pitchFamily="34" charset="0"/>
              </a:rPr>
              <a:t>dichiarazione</a:t>
            </a:r>
            <a:r>
              <a:rPr lang="es-ES" altLang="it-IT" sz="3200" b="1">
                <a:solidFill>
                  <a:srgbClr val="003F75"/>
                </a:solidFill>
                <a:effectLst>
                  <a:outerShdw blurRad="38100" dist="38100" dir="2700000" algn="tl">
                    <a:srgbClr val="C0C0C0"/>
                  </a:outerShdw>
                </a:effectLst>
                <a:latin typeface="Arial" panose="020B0604020202020204" pitchFamily="34" charset="0"/>
              </a:rPr>
              <a:t> IRPF</a:t>
            </a:r>
          </a:p>
        </p:txBody>
      </p:sp>
      <p:sp>
        <p:nvSpPr>
          <p:cNvPr id="28678" name="Text Box 6">
            <a:extLst>
              <a:ext uri="{FF2B5EF4-FFF2-40B4-BE49-F238E27FC236}">
                <a16:creationId xmlns:a16="http://schemas.microsoft.com/office/drawing/2014/main" id="{D05875E9-27F0-67A2-FC8F-5657734F2823}"/>
              </a:ext>
            </a:extLst>
          </p:cNvPr>
          <p:cNvSpPr txBox="1">
            <a:spLocks noChangeArrowheads="1"/>
          </p:cNvSpPr>
          <p:nvPr/>
        </p:nvSpPr>
        <p:spPr bwMode="auto">
          <a:xfrm>
            <a:off x="6084888" y="6550025"/>
            <a:ext cx="37782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875"/>
              </a:spcBef>
              <a:buClrTx/>
              <a:buSzPct val="60000"/>
              <a:buFontTx/>
              <a:buNone/>
            </a:pPr>
            <a:r>
              <a:rPr lang="es-ES" altLang="it-IT" sz="1400">
                <a:solidFill>
                  <a:srgbClr val="003F75"/>
                </a:solidFill>
                <a:latin typeface="Arial" panose="020B0604020202020204" pitchFamily="34" charset="0"/>
              </a:rPr>
              <a:t>alessandro@icab.es</a:t>
            </a:r>
          </a:p>
        </p:txBody>
      </p:sp>
      <p:pic>
        <p:nvPicPr>
          <p:cNvPr id="28679" name="Picture 7">
            <a:extLst>
              <a:ext uri="{FF2B5EF4-FFF2-40B4-BE49-F238E27FC236}">
                <a16:creationId xmlns:a16="http://schemas.microsoft.com/office/drawing/2014/main" id="{10983435-1A1E-0789-7390-253988671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Imagen 2">
            <a:extLst>
              <a:ext uri="{FF2B5EF4-FFF2-40B4-BE49-F238E27FC236}">
                <a16:creationId xmlns:a16="http://schemas.microsoft.com/office/drawing/2014/main" id="{9AB2DBBA-3779-4CE9-AA0E-EBA42A95E0B1}"/>
              </a:ext>
            </a:extLst>
          </p:cNvPr>
          <p:cNvPicPr>
            <a:picLocks noChangeAspect="1"/>
          </p:cNvPicPr>
          <p:nvPr/>
        </p:nvPicPr>
        <p:blipFill>
          <a:blip r:embed="rId4"/>
          <a:stretch>
            <a:fillRect/>
          </a:stretch>
        </p:blipFill>
        <p:spPr>
          <a:xfrm>
            <a:off x="40887" y="2286000"/>
            <a:ext cx="9660673" cy="21526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8677"/>
                                        </p:tgtEl>
                                        <p:attrNameLst>
                                          <p:attrName>style.visibility</p:attrName>
                                        </p:attrNameLst>
                                      </p:cBhvr>
                                      <p:to>
                                        <p:strVal val="visible"/>
                                      </p:to>
                                    </p:set>
                                    <p:animEffect transition="in" filter="fade">
                                      <p:cBhvr additive="repl">
                                        <p:cTn id="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825D3FA-BA6E-4238-B2BD-142D7141E9D0}"/>
              </a:ext>
            </a:extLst>
          </p:cNvPr>
          <p:cNvSpPr>
            <a:spLocks noGrp="1" noChangeArrowheads="1"/>
          </p:cNvSpPr>
          <p:nvPr>
            <p:ph type="ctrTitle"/>
          </p:nvPr>
        </p:nvSpPr>
        <p:spPr>
          <a:xfrm>
            <a:off x="395288" y="-488950"/>
            <a:ext cx="8229600" cy="3097213"/>
          </a:xfrm>
        </p:spPr>
        <p:txBody>
          <a:bodyPr/>
          <a:lstStyle/>
          <a:p>
            <a:pPr>
              <a:defRPr/>
            </a:pPr>
            <a:br>
              <a:rPr lang="en-US" sz="4000" b="1" dirty="0">
                <a:solidFill>
                  <a:schemeClr val="tx1"/>
                </a:solidFill>
              </a:rPr>
            </a:br>
            <a:br>
              <a:rPr lang="en-US" sz="4000" b="1" dirty="0">
                <a:solidFill>
                  <a:schemeClr val="tx1"/>
                </a:solidFill>
              </a:rPr>
            </a:br>
            <a:r>
              <a:rPr lang="en-US" sz="4000" b="1" dirty="0">
                <a:solidFill>
                  <a:schemeClr val="tx1"/>
                </a:solidFill>
              </a:rPr>
              <a:t> </a:t>
            </a:r>
            <a:br>
              <a:rPr lang="en-US" sz="4000" b="1" dirty="0">
                <a:solidFill>
                  <a:schemeClr val="tx1"/>
                </a:solidFill>
              </a:rPr>
            </a:br>
            <a:br>
              <a:rPr lang="en-US" sz="4000" b="1" dirty="0">
                <a:solidFill>
                  <a:schemeClr val="tx1"/>
                </a:solidFill>
                <a:cs typeface="Times New Roman" pitchFamily="18" charset="0"/>
              </a:rPr>
            </a:br>
            <a:endParaRPr lang="en-US" sz="4000" b="1" dirty="0">
              <a:solidFill>
                <a:schemeClr val="tx1"/>
              </a:solidFill>
              <a:cs typeface="Times New Roman" pitchFamily="18" charset="0"/>
            </a:endParaRPr>
          </a:p>
        </p:txBody>
      </p:sp>
      <p:sp>
        <p:nvSpPr>
          <p:cNvPr id="29699" name="Rectangle 3">
            <a:extLst>
              <a:ext uri="{FF2B5EF4-FFF2-40B4-BE49-F238E27FC236}">
                <a16:creationId xmlns:a16="http://schemas.microsoft.com/office/drawing/2014/main" id="{F1626D83-87A3-461E-816E-599F33EF9B4F}"/>
              </a:ext>
            </a:extLst>
          </p:cNvPr>
          <p:cNvSpPr>
            <a:spLocks noGrp="1" noChangeArrowheads="1"/>
          </p:cNvSpPr>
          <p:nvPr>
            <p:ph type="subTitle" idx="1"/>
          </p:nvPr>
        </p:nvSpPr>
        <p:spPr>
          <a:xfrm>
            <a:off x="539750" y="2349500"/>
            <a:ext cx="7848600" cy="2087563"/>
          </a:xfrm>
        </p:spPr>
        <p:txBody>
          <a:bodyPr/>
          <a:lstStyle/>
          <a:p>
            <a:pPr marL="685800" indent="-685800" eaLnBrk="1" hangingPunct="1">
              <a:lnSpc>
                <a:spcPct val="80000"/>
              </a:lnSpc>
              <a:defRPr/>
            </a:pPr>
            <a:endParaRPr lang="en-US" sz="3600" b="1" dirty="0">
              <a:solidFill>
                <a:srgbClr val="FFFF00"/>
              </a:solidFill>
              <a:cs typeface="Times New Roman" pitchFamily="18" charset="0"/>
            </a:endParaRPr>
          </a:p>
          <a:p>
            <a:pPr marL="685800" indent="-685800" eaLnBrk="1" hangingPunct="1">
              <a:lnSpc>
                <a:spcPct val="80000"/>
              </a:lnSpc>
              <a:defRPr/>
            </a:pPr>
            <a:endParaRPr lang="en-US" sz="3600" b="1" dirty="0">
              <a:solidFill>
                <a:srgbClr val="FFFF00"/>
              </a:solidFill>
              <a:cs typeface="Times New Roman" pitchFamily="18" charset="0"/>
            </a:endParaRPr>
          </a:p>
          <a:p>
            <a:pPr marL="685800" indent="-685800" eaLnBrk="1" hangingPunct="1">
              <a:lnSpc>
                <a:spcPct val="80000"/>
              </a:lnSpc>
              <a:defRPr/>
            </a:pPr>
            <a:br>
              <a:rPr lang="en-US" sz="3600" b="1" dirty="0">
                <a:solidFill>
                  <a:srgbClr val="FFFF00"/>
                </a:solidFill>
                <a:cs typeface="Times New Roman" pitchFamily="18" charset="0"/>
              </a:rPr>
            </a:br>
            <a:r>
              <a:rPr lang="en-US" sz="2800" b="1" dirty="0">
                <a:solidFill>
                  <a:srgbClr val="FFFF00"/>
                </a:solidFill>
                <a:cs typeface="Times New Roman" pitchFamily="18" charset="0"/>
              </a:rPr>
              <a:t> </a:t>
            </a:r>
            <a:br>
              <a:rPr lang="en-US" sz="2800" b="1" dirty="0">
                <a:solidFill>
                  <a:srgbClr val="FFFF00"/>
                </a:solidFill>
                <a:cs typeface="Times New Roman" pitchFamily="18" charset="0"/>
              </a:rPr>
            </a:br>
            <a:endParaRPr lang="it-IT" sz="2400" dirty="0"/>
          </a:p>
        </p:txBody>
      </p:sp>
      <p:sp>
        <p:nvSpPr>
          <p:cNvPr id="29700" name="Text Box 4">
            <a:extLst>
              <a:ext uri="{FF2B5EF4-FFF2-40B4-BE49-F238E27FC236}">
                <a16:creationId xmlns:a16="http://schemas.microsoft.com/office/drawing/2014/main" id="{3DE5E895-0501-45A0-981B-7FDBF32355A2}"/>
              </a:ext>
            </a:extLst>
          </p:cNvPr>
          <p:cNvSpPr txBox="1">
            <a:spLocks noChangeArrowheads="1"/>
          </p:cNvSpPr>
          <p:nvPr/>
        </p:nvSpPr>
        <p:spPr bwMode="auto">
          <a:xfrm>
            <a:off x="5795963" y="6308725"/>
            <a:ext cx="3203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ES" sz="1800">
              <a:latin typeface="Arial" panose="020B0604020202020204" pitchFamily="34" charset="0"/>
            </a:endParaRPr>
          </a:p>
        </p:txBody>
      </p:sp>
      <p:sp>
        <p:nvSpPr>
          <p:cNvPr id="9221" name="Text Box 6">
            <a:extLst>
              <a:ext uri="{FF2B5EF4-FFF2-40B4-BE49-F238E27FC236}">
                <a16:creationId xmlns:a16="http://schemas.microsoft.com/office/drawing/2014/main" id="{A33EE570-7952-4D8B-BE60-2F27E327ABE0}"/>
              </a:ext>
            </a:extLst>
          </p:cNvPr>
          <p:cNvSpPr txBox="1">
            <a:spLocks noChangeArrowheads="1"/>
          </p:cNvSpPr>
          <p:nvPr/>
        </p:nvSpPr>
        <p:spPr bwMode="auto">
          <a:xfrm>
            <a:off x="-252413" y="69850"/>
            <a:ext cx="2987676" cy="693738"/>
          </a:xfrm>
          <a:prstGeom prst="rect">
            <a:avLst/>
          </a:prstGeom>
          <a:noFill/>
          <a:ln>
            <a:noFill/>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it-IT" altLang="es-ES" sz="1800" b="1" dirty="0">
                <a:solidFill>
                  <a:srgbClr val="002060"/>
                </a:solidFill>
                <a:latin typeface="Arial" panose="020B0604020202020204" pitchFamily="34" charset="0"/>
              </a:rPr>
              <a:t>Alessandro Pieralli</a:t>
            </a:r>
          </a:p>
          <a:p>
            <a:pPr algn="ctr" eaLnBrk="1" hangingPunct="1">
              <a:spcBef>
                <a:spcPct val="50000"/>
              </a:spcBef>
              <a:buClrTx/>
              <a:buSzTx/>
              <a:buFontTx/>
              <a:buNone/>
              <a:defRPr/>
            </a:pPr>
            <a:endParaRPr lang="it-IT" altLang="es-ES" sz="1400" b="1" dirty="0">
              <a:solidFill>
                <a:schemeClr val="tx2">
                  <a:lumMod val="25000"/>
                </a:schemeClr>
              </a:solidFill>
              <a:latin typeface="Arial" panose="020B0604020202020204" pitchFamily="34" charset="0"/>
            </a:endParaRPr>
          </a:p>
        </p:txBody>
      </p:sp>
      <p:sp>
        <p:nvSpPr>
          <p:cNvPr id="9" name="1 Rectángulo">
            <a:extLst>
              <a:ext uri="{FF2B5EF4-FFF2-40B4-BE49-F238E27FC236}">
                <a16:creationId xmlns:a16="http://schemas.microsoft.com/office/drawing/2014/main" id="{6CA68D7B-AC57-4981-B43F-01B8DB2B2F35}"/>
              </a:ext>
            </a:extLst>
          </p:cNvPr>
          <p:cNvSpPr>
            <a:spLocks noChangeArrowheads="1"/>
          </p:cNvSpPr>
          <p:nvPr/>
        </p:nvSpPr>
        <p:spPr bwMode="auto">
          <a:xfrm>
            <a:off x="539750" y="1244600"/>
            <a:ext cx="7607300" cy="5108575"/>
          </a:xfrm>
          <a:prstGeom prst="rect">
            <a:avLst/>
          </a:prstGeom>
          <a:noFill/>
          <a:ln>
            <a:noFill/>
          </a:ln>
        </p:spPr>
        <p:txBody>
          <a:bodyPr>
            <a:spAutoFit/>
          </a:bodyPr>
          <a:lstStyle/>
          <a:p>
            <a:pPr algn="just" eaLnBrk="1" hangingPunct="1">
              <a:buClr>
                <a:srgbClr val="FF0000"/>
              </a:buClr>
              <a:defRPr/>
            </a:pPr>
            <a:endParaRPr lang="es-ES" sz="1400" dirty="0">
              <a:solidFill>
                <a:schemeClr val="tx2">
                  <a:lumMod val="25000"/>
                </a:schemeClr>
              </a:solidFill>
            </a:endParaRPr>
          </a:p>
          <a:p>
            <a:pPr algn="just" eaLnBrk="1" hangingPunct="1">
              <a:buClr>
                <a:srgbClr val="FF0000"/>
              </a:buClr>
              <a:defRPr/>
            </a:pPr>
            <a:endParaRPr lang="es-ES" sz="1400" dirty="0">
              <a:solidFill>
                <a:schemeClr val="tx2">
                  <a:lumMod val="25000"/>
                </a:schemeClr>
              </a:solidFill>
            </a:endParaRPr>
          </a:p>
          <a:p>
            <a:pPr algn="just" eaLnBrk="1" hangingPunct="1">
              <a:buClr>
                <a:srgbClr val="FF0000"/>
              </a:buClr>
              <a:defRPr/>
            </a:pPr>
            <a:r>
              <a:rPr lang="es-ES" sz="1400" dirty="0" err="1">
                <a:solidFill>
                  <a:schemeClr val="accent2">
                    <a:lumMod val="50000"/>
                  </a:schemeClr>
                </a:solidFill>
              </a:rPr>
              <a:t>Deduzione</a:t>
            </a:r>
            <a:r>
              <a:rPr lang="es-ES" sz="1400" dirty="0">
                <a:solidFill>
                  <a:schemeClr val="accent2">
                    <a:lumMod val="50000"/>
                  </a:schemeClr>
                </a:solidFill>
              </a:rPr>
              <a:t> per </a:t>
            </a:r>
            <a:r>
              <a:rPr lang="es-ES" sz="1400" dirty="0" err="1">
                <a:solidFill>
                  <a:schemeClr val="accent2">
                    <a:lumMod val="50000"/>
                  </a:schemeClr>
                </a:solidFill>
              </a:rPr>
              <a:t>doppia</a:t>
            </a:r>
            <a:r>
              <a:rPr lang="es-ES" sz="1400" dirty="0">
                <a:solidFill>
                  <a:schemeClr val="accent2">
                    <a:lumMod val="50000"/>
                  </a:schemeClr>
                </a:solidFill>
              </a:rPr>
              <a:t> </a:t>
            </a:r>
            <a:r>
              <a:rPr lang="es-ES" sz="1400" dirty="0" err="1">
                <a:solidFill>
                  <a:schemeClr val="accent2">
                    <a:lumMod val="50000"/>
                  </a:schemeClr>
                </a:solidFill>
              </a:rPr>
              <a:t>imposizione</a:t>
            </a:r>
            <a:r>
              <a:rPr lang="es-ES" sz="1400" dirty="0">
                <a:solidFill>
                  <a:schemeClr val="accent2">
                    <a:lumMod val="50000"/>
                  </a:schemeClr>
                </a:solidFill>
              </a:rPr>
              <a:t> </a:t>
            </a:r>
            <a:r>
              <a:rPr lang="es-ES" sz="1400" dirty="0" err="1">
                <a:solidFill>
                  <a:schemeClr val="accent2">
                    <a:lumMod val="50000"/>
                  </a:schemeClr>
                </a:solidFill>
              </a:rPr>
              <a:t>internazionale</a:t>
            </a:r>
            <a:endParaRPr lang="es-ES" sz="1400" dirty="0">
              <a:solidFill>
                <a:schemeClr val="accent2">
                  <a:lumMod val="50000"/>
                </a:schemeClr>
              </a:solidFill>
            </a:endParaRPr>
          </a:p>
          <a:p>
            <a:pPr algn="just" eaLnBrk="1" hangingPunct="1">
              <a:buClr>
                <a:srgbClr val="FF0000"/>
              </a:buClr>
              <a:defRPr/>
            </a:pPr>
            <a:endParaRPr lang="es-ES" sz="1400" dirty="0">
              <a:solidFill>
                <a:schemeClr val="accent2">
                  <a:lumMod val="50000"/>
                </a:schemeClr>
              </a:solidFill>
            </a:endParaRPr>
          </a:p>
          <a:p>
            <a:pPr algn="just" eaLnBrk="1" hangingPunct="1">
              <a:buClr>
                <a:srgbClr val="FF0000"/>
              </a:buClr>
              <a:defRPr/>
            </a:pPr>
            <a:r>
              <a:rPr lang="es-ES" sz="1400" dirty="0" err="1">
                <a:solidFill>
                  <a:schemeClr val="accent2">
                    <a:lumMod val="50000"/>
                  </a:schemeClr>
                </a:solidFill>
              </a:rPr>
              <a:t>Quando</a:t>
            </a:r>
            <a:r>
              <a:rPr lang="es-ES" sz="1400" dirty="0">
                <a:solidFill>
                  <a:schemeClr val="accent2">
                    <a:lumMod val="50000"/>
                  </a:schemeClr>
                </a:solidFill>
              </a:rPr>
              <a:t> </a:t>
            </a:r>
            <a:r>
              <a:rPr lang="es-ES" sz="1400" dirty="0" err="1">
                <a:solidFill>
                  <a:schemeClr val="accent2">
                    <a:lumMod val="50000"/>
                  </a:schemeClr>
                </a:solidFill>
              </a:rPr>
              <a:t>fra</a:t>
            </a:r>
            <a:r>
              <a:rPr lang="es-ES" sz="1400" dirty="0">
                <a:solidFill>
                  <a:schemeClr val="accent2">
                    <a:lumMod val="50000"/>
                  </a:schemeClr>
                </a:solidFill>
              </a:rPr>
              <a:t> i </a:t>
            </a:r>
            <a:r>
              <a:rPr lang="es-ES" sz="1400" dirty="0" err="1">
                <a:solidFill>
                  <a:schemeClr val="accent2">
                    <a:lumMod val="50000"/>
                  </a:schemeClr>
                </a:solidFill>
              </a:rPr>
              <a:t>redditi</a:t>
            </a:r>
            <a:r>
              <a:rPr lang="es-ES" sz="1400" dirty="0">
                <a:solidFill>
                  <a:schemeClr val="accent2">
                    <a:lumMod val="50000"/>
                  </a:schemeClr>
                </a:solidFill>
              </a:rPr>
              <a:t> del </a:t>
            </a:r>
            <a:r>
              <a:rPr lang="es-ES" sz="1400" dirty="0" err="1">
                <a:solidFill>
                  <a:schemeClr val="accent2">
                    <a:lumMod val="50000"/>
                  </a:schemeClr>
                </a:solidFill>
              </a:rPr>
              <a:t>contribuente</a:t>
            </a:r>
            <a:r>
              <a:rPr lang="es-ES" sz="1400" dirty="0">
                <a:solidFill>
                  <a:schemeClr val="accent2">
                    <a:lumMod val="50000"/>
                  </a:schemeClr>
                </a:solidFill>
              </a:rPr>
              <a:t> vi </a:t>
            </a:r>
            <a:r>
              <a:rPr lang="es-ES" sz="1400" dirty="0" err="1">
                <a:solidFill>
                  <a:schemeClr val="accent2">
                    <a:lumMod val="50000"/>
                  </a:schemeClr>
                </a:solidFill>
              </a:rPr>
              <a:t>siano</a:t>
            </a:r>
            <a:r>
              <a:rPr lang="es-ES" sz="1400" dirty="0">
                <a:solidFill>
                  <a:schemeClr val="accent2">
                    <a:lumMod val="50000"/>
                  </a:schemeClr>
                </a:solidFill>
              </a:rPr>
              <a:t> </a:t>
            </a:r>
            <a:r>
              <a:rPr lang="es-ES" sz="1400" dirty="0" err="1">
                <a:solidFill>
                  <a:schemeClr val="accent2">
                    <a:lumMod val="50000"/>
                  </a:schemeClr>
                </a:solidFill>
              </a:rPr>
              <a:t>redditi</a:t>
            </a:r>
            <a:r>
              <a:rPr lang="es-ES" sz="1400" dirty="0">
                <a:solidFill>
                  <a:schemeClr val="accent2">
                    <a:lumMod val="50000"/>
                  </a:schemeClr>
                </a:solidFill>
              </a:rPr>
              <a:t> o </a:t>
            </a:r>
            <a:r>
              <a:rPr lang="es-ES" sz="1400" dirty="0" err="1">
                <a:solidFill>
                  <a:schemeClr val="accent2">
                    <a:lumMod val="50000"/>
                  </a:schemeClr>
                </a:solidFill>
              </a:rPr>
              <a:t>incrementi</a:t>
            </a:r>
            <a:r>
              <a:rPr lang="es-ES" sz="1400" dirty="0">
                <a:solidFill>
                  <a:schemeClr val="accent2">
                    <a:lumMod val="50000"/>
                  </a:schemeClr>
                </a:solidFill>
              </a:rPr>
              <a:t> di patrimonio </a:t>
            </a:r>
            <a:r>
              <a:rPr lang="es-ES" sz="1400" dirty="0" err="1">
                <a:solidFill>
                  <a:schemeClr val="accent2">
                    <a:lumMod val="50000"/>
                  </a:schemeClr>
                </a:solidFill>
              </a:rPr>
              <a:t>ottenuti</a:t>
            </a:r>
            <a:r>
              <a:rPr lang="es-ES" sz="1400" dirty="0">
                <a:solidFill>
                  <a:schemeClr val="accent2">
                    <a:lumMod val="50000"/>
                  </a:schemeClr>
                </a:solidFill>
              </a:rPr>
              <a:t> e </a:t>
            </a:r>
            <a:r>
              <a:rPr lang="es-ES" sz="1400" dirty="0" err="1">
                <a:solidFill>
                  <a:schemeClr val="accent2">
                    <a:lumMod val="50000"/>
                  </a:schemeClr>
                </a:solidFill>
              </a:rPr>
              <a:t>assoggettati</a:t>
            </a:r>
            <a:r>
              <a:rPr lang="es-ES" sz="1400" dirty="0">
                <a:solidFill>
                  <a:schemeClr val="accent2">
                    <a:lumMod val="50000"/>
                  </a:schemeClr>
                </a:solidFill>
              </a:rPr>
              <a:t> ad </a:t>
            </a:r>
            <a:r>
              <a:rPr lang="es-ES" sz="1400" dirty="0" err="1">
                <a:solidFill>
                  <a:schemeClr val="accent2">
                    <a:lumMod val="50000"/>
                  </a:schemeClr>
                </a:solidFill>
              </a:rPr>
              <a:t>imposizione</a:t>
            </a:r>
            <a:r>
              <a:rPr lang="es-ES" sz="1400" dirty="0">
                <a:solidFill>
                  <a:schemeClr val="accent2">
                    <a:lumMod val="50000"/>
                  </a:schemeClr>
                </a:solidFill>
              </a:rPr>
              <a:t> </a:t>
            </a:r>
            <a:r>
              <a:rPr lang="es-ES" sz="1400" dirty="0" err="1">
                <a:solidFill>
                  <a:schemeClr val="accent2">
                    <a:lumMod val="50000"/>
                  </a:schemeClr>
                </a:solidFill>
              </a:rPr>
              <a:t>all’estero</a:t>
            </a:r>
            <a:r>
              <a:rPr lang="es-ES" sz="1400" dirty="0">
                <a:solidFill>
                  <a:schemeClr val="accent2">
                    <a:lumMod val="50000"/>
                  </a:schemeClr>
                </a:solidFill>
              </a:rPr>
              <a:t>, si </a:t>
            </a:r>
            <a:r>
              <a:rPr lang="es-ES" sz="1400" dirty="0" err="1">
                <a:solidFill>
                  <a:schemeClr val="accent2">
                    <a:lumMod val="50000"/>
                  </a:schemeClr>
                </a:solidFill>
              </a:rPr>
              <a:t>può</a:t>
            </a:r>
            <a:r>
              <a:rPr lang="es-ES" sz="1400" dirty="0">
                <a:solidFill>
                  <a:schemeClr val="accent2">
                    <a:lumMod val="50000"/>
                  </a:schemeClr>
                </a:solidFill>
              </a:rPr>
              <a:t> </a:t>
            </a:r>
            <a:r>
              <a:rPr lang="es-ES" sz="1400" dirty="0" err="1">
                <a:solidFill>
                  <a:schemeClr val="accent2">
                    <a:lumMod val="50000"/>
                  </a:schemeClr>
                </a:solidFill>
              </a:rPr>
              <a:t>dedurre</a:t>
            </a:r>
            <a:r>
              <a:rPr lang="es-ES" sz="1400" dirty="0">
                <a:solidFill>
                  <a:schemeClr val="accent2">
                    <a:lumMod val="50000"/>
                  </a:schemeClr>
                </a:solidFill>
              </a:rPr>
              <a:t> </a:t>
            </a:r>
            <a:r>
              <a:rPr lang="es-ES" sz="1400" dirty="0" err="1">
                <a:solidFill>
                  <a:schemeClr val="accent2">
                    <a:lumMod val="50000"/>
                  </a:schemeClr>
                </a:solidFill>
              </a:rPr>
              <a:t>il</a:t>
            </a:r>
            <a:r>
              <a:rPr lang="es-ES" sz="1400" dirty="0">
                <a:solidFill>
                  <a:schemeClr val="accent2">
                    <a:lumMod val="50000"/>
                  </a:schemeClr>
                </a:solidFill>
              </a:rPr>
              <a:t> minore </a:t>
            </a:r>
            <a:r>
              <a:rPr lang="es-ES" sz="1400" dirty="0" err="1">
                <a:solidFill>
                  <a:schemeClr val="accent2">
                    <a:lumMod val="50000"/>
                  </a:schemeClr>
                </a:solidFill>
              </a:rPr>
              <a:t>fra</a:t>
            </a:r>
            <a:r>
              <a:rPr lang="es-ES" sz="1400" dirty="0">
                <a:solidFill>
                  <a:schemeClr val="accent2">
                    <a:lumMod val="50000"/>
                  </a:schemeClr>
                </a:solidFill>
              </a:rPr>
              <a:t> </a:t>
            </a:r>
            <a:r>
              <a:rPr lang="es-ES" sz="1400" dirty="0" err="1">
                <a:solidFill>
                  <a:schemeClr val="accent2">
                    <a:lumMod val="50000"/>
                  </a:schemeClr>
                </a:solidFill>
              </a:rPr>
              <a:t>questi</a:t>
            </a:r>
            <a:r>
              <a:rPr lang="es-ES" sz="1400" dirty="0">
                <a:solidFill>
                  <a:schemeClr val="accent2">
                    <a:lumMod val="50000"/>
                  </a:schemeClr>
                </a:solidFill>
              </a:rPr>
              <a:t> </a:t>
            </a:r>
            <a:r>
              <a:rPr lang="es-ES" sz="1400" dirty="0" err="1">
                <a:solidFill>
                  <a:schemeClr val="accent2">
                    <a:lumMod val="50000"/>
                  </a:schemeClr>
                </a:solidFill>
              </a:rPr>
              <a:t>due</a:t>
            </a:r>
            <a:r>
              <a:rPr lang="es-ES" sz="1400" dirty="0">
                <a:solidFill>
                  <a:schemeClr val="accent2">
                    <a:lumMod val="50000"/>
                  </a:schemeClr>
                </a:solidFill>
              </a:rPr>
              <a:t> </a:t>
            </a:r>
            <a:r>
              <a:rPr lang="es-ES" sz="1400" dirty="0" err="1">
                <a:solidFill>
                  <a:schemeClr val="accent2">
                    <a:lumMod val="50000"/>
                  </a:schemeClr>
                </a:solidFill>
              </a:rPr>
              <a:t>importi</a:t>
            </a:r>
            <a:r>
              <a:rPr lang="es-ES" sz="1400" dirty="0">
                <a:solidFill>
                  <a:schemeClr val="accent2">
                    <a:lumMod val="50000"/>
                  </a:schemeClr>
                </a:solidFill>
              </a:rPr>
              <a:t>: </a:t>
            </a:r>
          </a:p>
          <a:p>
            <a:pPr algn="just" eaLnBrk="1" hangingPunct="1">
              <a:buClr>
                <a:srgbClr val="FF0000"/>
              </a:buClr>
              <a:buFont typeface="Wingdings" pitchFamily="2" charset="2"/>
              <a:buChar char="ü"/>
              <a:defRPr/>
            </a:pPr>
            <a:endParaRPr lang="es-ES" sz="1400" dirty="0">
              <a:solidFill>
                <a:schemeClr val="accent2">
                  <a:lumMod val="50000"/>
                </a:schemeClr>
              </a:solidFill>
            </a:endParaRPr>
          </a:p>
          <a:p>
            <a:pPr marL="342900" indent="-342900" algn="just" eaLnBrk="1" hangingPunct="1">
              <a:buClr>
                <a:srgbClr val="FF0000"/>
              </a:buClr>
              <a:buFontTx/>
              <a:buAutoNum type="alphaLcParenR"/>
              <a:defRPr/>
            </a:pPr>
            <a:r>
              <a:rPr lang="es-ES" sz="1400" dirty="0">
                <a:solidFill>
                  <a:schemeClr val="accent2">
                    <a:lumMod val="50000"/>
                  </a:schemeClr>
                </a:solidFill>
              </a:rPr>
              <a:t>El importe efectivo de lo satisfecho en el extranjero por razón de un impuesto de naturaleza idéntica o análoga a este impuesto o al Impuesto sobre la Renta de no Residentes sobre dichos rendimientos o ganancias patrimoniales.</a:t>
            </a:r>
          </a:p>
          <a:p>
            <a:pPr marL="342900" indent="-342900" algn="just" eaLnBrk="1" hangingPunct="1">
              <a:buClr>
                <a:srgbClr val="FF0000"/>
              </a:buClr>
              <a:buFontTx/>
              <a:buAutoNum type="alphaLcParenR"/>
              <a:defRPr/>
            </a:pPr>
            <a:endParaRPr lang="es-ES" sz="1400" dirty="0">
              <a:solidFill>
                <a:schemeClr val="accent2">
                  <a:lumMod val="50000"/>
                </a:schemeClr>
              </a:solidFill>
            </a:endParaRPr>
          </a:p>
          <a:p>
            <a:pPr marL="342900" indent="-342900" algn="just" eaLnBrk="1" hangingPunct="1">
              <a:buClr>
                <a:srgbClr val="FF0000"/>
              </a:buClr>
              <a:buFontTx/>
              <a:buAutoNum type="alphaLcParenR"/>
              <a:defRPr/>
            </a:pPr>
            <a:r>
              <a:rPr lang="es-ES" sz="1400" dirty="0">
                <a:solidFill>
                  <a:schemeClr val="accent2">
                    <a:lumMod val="50000"/>
                  </a:schemeClr>
                </a:solidFill>
              </a:rPr>
              <a:t>El resultado de aplicar el tipo medio efectivo de gravamen a la parte de base liquidable gravada en el extranjero (Art. 80 LIRPF).</a:t>
            </a:r>
          </a:p>
          <a:p>
            <a:pPr algn="just" eaLnBrk="1" hangingPunct="1">
              <a:buClr>
                <a:srgbClr val="FF0000"/>
              </a:buClr>
              <a:defRPr/>
            </a:pPr>
            <a:endParaRPr lang="es-ES" sz="1400" dirty="0">
              <a:solidFill>
                <a:schemeClr val="tx2">
                  <a:lumMod val="25000"/>
                </a:schemeClr>
              </a:solidFill>
            </a:endParaRPr>
          </a:p>
          <a:p>
            <a:pPr algn="just" eaLnBrk="1" hangingPunct="1">
              <a:buClr>
                <a:srgbClr val="FF0000"/>
              </a:buClr>
              <a:defRPr/>
            </a:pPr>
            <a:endParaRPr lang="es-ES" sz="1400" dirty="0">
              <a:solidFill>
                <a:schemeClr val="tx2">
                  <a:lumMod val="25000"/>
                </a:schemeClr>
              </a:solidFill>
            </a:endParaRPr>
          </a:p>
          <a:p>
            <a:pPr algn="just" eaLnBrk="1" hangingPunct="1">
              <a:buClr>
                <a:srgbClr val="FF0000"/>
              </a:buClr>
              <a:buFont typeface="Wingdings" pitchFamily="2" charset="2"/>
              <a:buChar char="ü"/>
              <a:defRPr/>
            </a:pPr>
            <a:endParaRPr lang="es-ES" sz="1400" dirty="0">
              <a:solidFill>
                <a:schemeClr val="tx2">
                  <a:lumMod val="25000"/>
                </a:schemeClr>
              </a:solidFill>
            </a:endParaRPr>
          </a:p>
          <a:p>
            <a:pPr algn="just" eaLnBrk="1" hangingPunct="1">
              <a:buClr>
                <a:srgbClr val="FF0000"/>
              </a:buClr>
              <a:buFont typeface="Wingdings" pitchFamily="2" charset="2"/>
              <a:buChar char="ü"/>
              <a:defRPr/>
            </a:pPr>
            <a:endParaRPr lang="en-US" sz="1400" dirty="0">
              <a:solidFill>
                <a:schemeClr val="tx2">
                  <a:lumMod val="25000"/>
                </a:schemeClr>
              </a:solidFill>
            </a:endParaRPr>
          </a:p>
          <a:p>
            <a:pPr algn="just" eaLnBrk="1" hangingPunct="1">
              <a:buClr>
                <a:srgbClr val="FF0000"/>
              </a:buClr>
              <a:buFont typeface="Wingdings" pitchFamily="2" charset="2"/>
              <a:buChar char="ü"/>
              <a:defRPr/>
            </a:pPr>
            <a:endParaRPr lang="en-US" sz="3200" b="1" u="sng" dirty="0">
              <a:solidFill>
                <a:schemeClr val="tx2">
                  <a:lumMod val="25000"/>
                </a:schemeClr>
              </a:solidFill>
            </a:endParaRPr>
          </a:p>
          <a:p>
            <a:pPr marL="285750" indent="-285750" algn="just">
              <a:buFont typeface="Wingdings" panose="05000000000000000000" pitchFamily="2" charset="2"/>
              <a:buChar char="ü"/>
              <a:defRPr/>
            </a:pPr>
            <a:endParaRPr lang="es-ES" sz="1400" dirty="0">
              <a:solidFill>
                <a:schemeClr val="tx2">
                  <a:lumMod val="25000"/>
                </a:schemeClr>
              </a:solidFill>
            </a:endParaRPr>
          </a:p>
          <a:p>
            <a:pPr marL="285750" indent="-285750">
              <a:buFont typeface="Wingdings" panose="05000000000000000000" pitchFamily="2" charset="2"/>
              <a:buChar char="ü"/>
              <a:defRPr/>
            </a:pPr>
            <a:endParaRPr lang="es-ES" sz="1400" dirty="0">
              <a:solidFill>
                <a:schemeClr val="tx2">
                  <a:lumMod val="25000"/>
                </a:schemeClr>
              </a:solidFill>
            </a:endParaRPr>
          </a:p>
          <a:p>
            <a:pPr marL="285750" indent="-285750">
              <a:buFont typeface="Wingdings" panose="05000000000000000000" pitchFamily="2" charset="2"/>
              <a:buChar char="ü"/>
              <a:defRPr/>
            </a:pPr>
            <a:endParaRPr lang="en-US" sz="1400" dirty="0">
              <a:solidFill>
                <a:schemeClr val="tx2">
                  <a:lumMod val="25000"/>
                </a:schemeClr>
              </a:solidFill>
            </a:endParaRPr>
          </a:p>
        </p:txBody>
      </p:sp>
      <p:sp>
        <p:nvSpPr>
          <p:cNvPr id="10" name="3 Título">
            <a:extLst>
              <a:ext uri="{FF2B5EF4-FFF2-40B4-BE49-F238E27FC236}">
                <a16:creationId xmlns:a16="http://schemas.microsoft.com/office/drawing/2014/main" id="{0CD72DB5-0A16-40C9-BA6C-D82C4201348B}"/>
              </a:ext>
            </a:extLst>
          </p:cNvPr>
          <p:cNvSpPr txBox="1">
            <a:spLocks/>
          </p:cNvSpPr>
          <p:nvPr/>
        </p:nvSpPr>
        <p:spPr bwMode="auto">
          <a:xfrm>
            <a:off x="496888" y="274638"/>
            <a:ext cx="8229600" cy="1139825"/>
          </a:xfrm>
          <a:prstGeom prst="rect">
            <a:avLst/>
          </a:prstGeom>
          <a:noFill/>
          <a:ln>
            <a:noFill/>
          </a:ln>
          <a:effectLst/>
        </p:spPr>
        <p:txBody>
          <a:bodyPr anchor="b" anchorCtr="1"/>
          <a:lstStyle>
            <a:lvl1pPr algn="ctr" rtl="0" eaLnBrk="0" fontAlgn="base" hangingPunct="0">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defRPr/>
            </a:pPr>
            <a:r>
              <a:rPr lang="es-ES_tradnl" sz="3200" b="1" kern="0" dirty="0">
                <a:solidFill>
                  <a:srgbClr val="002060"/>
                </a:solidFill>
              </a:rPr>
              <a:t>IRPF – </a:t>
            </a:r>
            <a:r>
              <a:rPr lang="es-ES_tradnl" sz="3200" b="1" kern="0" dirty="0" err="1">
                <a:solidFill>
                  <a:srgbClr val="002060"/>
                </a:solidFill>
              </a:rPr>
              <a:t>Doppia</a:t>
            </a:r>
            <a:r>
              <a:rPr lang="es-ES_tradnl" sz="3200" b="1" kern="0" dirty="0">
                <a:solidFill>
                  <a:srgbClr val="002060"/>
                </a:solidFill>
              </a:rPr>
              <a:t> </a:t>
            </a:r>
            <a:r>
              <a:rPr lang="es-ES_tradnl" sz="3200" b="1" kern="0" dirty="0" err="1">
                <a:solidFill>
                  <a:srgbClr val="002060"/>
                </a:solidFill>
              </a:rPr>
              <a:t>imposizione</a:t>
            </a:r>
            <a:r>
              <a:rPr lang="es-ES_tradnl" sz="3200" b="1" kern="0" dirty="0">
                <a:solidFill>
                  <a:srgbClr val="002060"/>
                </a:solidFill>
              </a:rPr>
              <a:t> </a:t>
            </a:r>
            <a:r>
              <a:rPr lang="es-ES_tradnl" sz="3200" b="1" kern="0" dirty="0" err="1">
                <a:solidFill>
                  <a:srgbClr val="002060"/>
                </a:solidFill>
              </a:rPr>
              <a:t>intl</a:t>
            </a:r>
            <a:r>
              <a:rPr lang="es-ES_tradnl" sz="3200" b="1" kern="0" dirty="0">
                <a:solidFill>
                  <a:srgbClr val="002060"/>
                </a:solidFill>
              </a:rPr>
              <a:t>.</a:t>
            </a:r>
            <a:endParaRPr lang="es-ES" sz="3200" b="1" kern="0" dirty="0">
              <a:solidFill>
                <a:srgbClr val="002060"/>
              </a:solidFill>
            </a:endParaRPr>
          </a:p>
        </p:txBody>
      </p:sp>
      <p:sp>
        <p:nvSpPr>
          <p:cNvPr id="8" name="Text Box 4">
            <a:extLst>
              <a:ext uri="{FF2B5EF4-FFF2-40B4-BE49-F238E27FC236}">
                <a16:creationId xmlns:a16="http://schemas.microsoft.com/office/drawing/2014/main" id="{AD1A64E6-24F0-4123-9ED0-1C5B765FA6CC}"/>
              </a:ext>
            </a:extLst>
          </p:cNvPr>
          <p:cNvSpPr txBox="1">
            <a:spLocks noChangeArrowheads="1"/>
          </p:cNvSpPr>
          <p:nvPr/>
        </p:nvSpPr>
        <p:spPr bwMode="auto">
          <a:xfrm>
            <a:off x="6084888" y="6550025"/>
            <a:ext cx="3778250" cy="307975"/>
          </a:xfrm>
          <a:prstGeom prst="rect">
            <a:avLst/>
          </a:prstGeom>
          <a:noFill/>
          <a:ln>
            <a:noFill/>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defRPr/>
            </a:pPr>
            <a:r>
              <a:rPr lang="es-ES" altLang="es-ES" sz="1400" dirty="0">
                <a:solidFill>
                  <a:schemeClr val="accent2">
                    <a:lumMod val="50000"/>
                  </a:schemeClr>
                </a:solidFill>
                <a:latin typeface="Arial" panose="020B0604020202020204" pitchFamily="34" charset="0"/>
              </a:rPr>
              <a:t>alessandro@icab.es</a:t>
            </a:r>
          </a:p>
        </p:txBody>
      </p:sp>
      <p:pic>
        <p:nvPicPr>
          <p:cNvPr id="29705" name="Imagen 2">
            <a:extLst>
              <a:ext uri="{FF2B5EF4-FFF2-40B4-BE49-F238E27FC236}">
                <a16:creationId xmlns:a16="http://schemas.microsoft.com/office/drawing/2014/main" id="{91F9A138-6056-4B7F-8146-9DF044D06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5435600"/>
            <a:ext cx="2133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Imagen 10">
            <a:extLst>
              <a:ext uri="{FF2B5EF4-FFF2-40B4-BE49-F238E27FC236}">
                <a16:creationId xmlns:a16="http://schemas.microsoft.com/office/drawing/2014/main" id="{F71932E6-BE46-4571-AFE8-5F13CCFC0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5" y="0"/>
            <a:ext cx="152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EFD0EBA-7EF4-47EF-B876-1AD98A1E5F89}"/>
              </a:ext>
            </a:extLst>
          </p:cNvPr>
          <p:cNvSpPr>
            <a:spLocks noGrp="1" noChangeArrowheads="1"/>
          </p:cNvSpPr>
          <p:nvPr>
            <p:ph type="ctrTitle"/>
          </p:nvPr>
        </p:nvSpPr>
        <p:spPr>
          <a:xfrm>
            <a:off x="395288" y="-488950"/>
            <a:ext cx="8229600" cy="3097213"/>
          </a:xfrm>
        </p:spPr>
        <p:txBody>
          <a:bodyPr/>
          <a:lstStyle/>
          <a:p>
            <a:pPr>
              <a:defRPr/>
            </a:pPr>
            <a:br>
              <a:rPr lang="en-US" sz="4000" b="1" dirty="0">
                <a:solidFill>
                  <a:schemeClr val="tx1"/>
                </a:solidFill>
              </a:rPr>
            </a:br>
            <a:br>
              <a:rPr lang="en-US" sz="4000" b="1" dirty="0">
                <a:solidFill>
                  <a:schemeClr val="tx1"/>
                </a:solidFill>
              </a:rPr>
            </a:br>
            <a:r>
              <a:rPr lang="en-US" sz="4000" b="1" dirty="0">
                <a:solidFill>
                  <a:schemeClr val="tx1"/>
                </a:solidFill>
              </a:rPr>
              <a:t> </a:t>
            </a:r>
            <a:br>
              <a:rPr lang="en-US" sz="4000" b="1" dirty="0">
                <a:solidFill>
                  <a:schemeClr val="tx1"/>
                </a:solidFill>
              </a:rPr>
            </a:br>
            <a:br>
              <a:rPr lang="en-US" sz="4000" b="1" dirty="0">
                <a:solidFill>
                  <a:schemeClr val="tx1"/>
                </a:solidFill>
                <a:cs typeface="Times New Roman" pitchFamily="18" charset="0"/>
              </a:rPr>
            </a:br>
            <a:endParaRPr lang="en-US" sz="4000" b="1" dirty="0">
              <a:solidFill>
                <a:schemeClr val="tx1"/>
              </a:solidFill>
              <a:cs typeface="Times New Roman" pitchFamily="18" charset="0"/>
            </a:endParaRPr>
          </a:p>
        </p:txBody>
      </p:sp>
      <p:sp>
        <p:nvSpPr>
          <p:cNvPr id="29699" name="Rectangle 3">
            <a:extLst>
              <a:ext uri="{FF2B5EF4-FFF2-40B4-BE49-F238E27FC236}">
                <a16:creationId xmlns:a16="http://schemas.microsoft.com/office/drawing/2014/main" id="{1F793FD3-9D38-40F7-BFFE-5EBF86B44853}"/>
              </a:ext>
            </a:extLst>
          </p:cNvPr>
          <p:cNvSpPr>
            <a:spLocks noGrp="1" noChangeArrowheads="1"/>
          </p:cNvSpPr>
          <p:nvPr>
            <p:ph type="subTitle" idx="1"/>
          </p:nvPr>
        </p:nvSpPr>
        <p:spPr>
          <a:xfrm>
            <a:off x="539750" y="2349500"/>
            <a:ext cx="7848600" cy="2087563"/>
          </a:xfrm>
        </p:spPr>
        <p:txBody>
          <a:bodyPr/>
          <a:lstStyle/>
          <a:p>
            <a:pPr marL="685800" indent="-685800" eaLnBrk="1" hangingPunct="1">
              <a:lnSpc>
                <a:spcPct val="80000"/>
              </a:lnSpc>
              <a:defRPr/>
            </a:pPr>
            <a:endParaRPr lang="en-US" sz="3600" b="1" dirty="0">
              <a:solidFill>
                <a:srgbClr val="FFFF00"/>
              </a:solidFill>
              <a:cs typeface="Times New Roman" pitchFamily="18" charset="0"/>
            </a:endParaRPr>
          </a:p>
          <a:p>
            <a:pPr marL="685800" indent="-685800" eaLnBrk="1" hangingPunct="1">
              <a:lnSpc>
                <a:spcPct val="80000"/>
              </a:lnSpc>
              <a:defRPr/>
            </a:pPr>
            <a:endParaRPr lang="en-US" sz="3600" b="1" dirty="0">
              <a:solidFill>
                <a:srgbClr val="FFFF00"/>
              </a:solidFill>
              <a:cs typeface="Times New Roman" pitchFamily="18" charset="0"/>
            </a:endParaRPr>
          </a:p>
          <a:p>
            <a:pPr marL="685800" indent="-685800" eaLnBrk="1" hangingPunct="1">
              <a:lnSpc>
                <a:spcPct val="80000"/>
              </a:lnSpc>
              <a:defRPr/>
            </a:pPr>
            <a:br>
              <a:rPr lang="en-US" sz="3600" b="1" dirty="0">
                <a:solidFill>
                  <a:srgbClr val="FFFF00"/>
                </a:solidFill>
                <a:cs typeface="Times New Roman" pitchFamily="18" charset="0"/>
              </a:rPr>
            </a:br>
            <a:r>
              <a:rPr lang="en-US" sz="2800" b="1" dirty="0">
                <a:solidFill>
                  <a:srgbClr val="FFFF00"/>
                </a:solidFill>
                <a:cs typeface="Times New Roman" pitchFamily="18" charset="0"/>
              </a:rPr>
              <a:t> </a:t>
            </a:r>
            <a:br>
              <a:rPr lang="en-US" sz="2800" b="1" dirty="0">
                <a:solidFill>
                  <a:srgbClr val="FFFF00"/>
                </a:solidFill>
                <a:cs typeface="Times New Roman" pitchFamily="18" charset="0"/>
              </a:rPr>
            </a:br>
            <a:endParaRPr lang="it-IT" sz="2400" dirty="0"/>
          </a:p>
        </p:txBody>
      </p:sp>
      <p:sp>
        <p:nvSpPr>
          <p:cNvPr id="37892" name="Text Box 4">
            <a:extLst>
              <a:ext uri="{FF2B5EF4-FFF2-40B4-BE49-F238E27FC236}">
                <a16:creationId xmlns:a16="http://schemas.microsoft.com/office/drawing/2014/main" id="{6DDA85D4-BF66-4F1B-9776-C1C41117E941}"/>
              </a:ext>
            </a:extLst>
          </p:cNvPr>
          <p:cNvSpPr txBox="1">
            <a:spLocks noChangeArrowheads="1"/>
          </p:cNvSpPr>
          <p:nvPr/>
        </p:nvSpPr>
        <p:spPr bwMode="auto">
          <a:xfrm>
            <a:off x="5795963" y="6308725"/>
            <a:ext cx="3203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ES" sz="1800">
              <a:latin typeface="Arial" panose="020B0604020202020204" pitchFamily="34" charset="0"/>
            </a:endParaRPr>
          </a:p>
        </p:txBody>
      </p:sp>
      <p:sp>
        <p:nvSpPr>
          <p:cNvPr id="9221" name="Text Box 6">
            <a:extLst>
              <a:ext uri="{FF2B5EF4-FFF2-40B4-BE49-F238E27FC236}">
                <a16:creationId xmlns:a16="http://schemas.microsoft.com/office/drawing/2014/main" id="{B3E9F09C-14A3-4C46-A5C0-12FE204D2954}"/>
              </a:ext>
            </a:extLst>
          </p:cNvPr>
          <p:cNvSpPr txBox="1">
            <a:spLocks noChangeArrowheads="1"/>
          </p:cNvSpPr>
          <p:nvPr/>
        </p:nvSpPr>
        <p:spPr bwMode="auto">
          <a:xfrm>
            <a:off x="-252413" y="69850"/>
            <a:ext cx="2987676" cy="369888"/>
          </a:xfrm>
          <a:prstGeom prst="rect">
            <a:avLst/>
          </a:prstGeom>
          <a:noFill/>
          <a:ln>
            <a:noFill/>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it-IT" altLang="es-ES" sz="1800" b="1" dirty="0">
                <a:solidFill>
                  <a:srgbClr val="002060"/>
                </a:solidFill>
                <a:latin typeface="Arial" panose="020B0604020202020204" pitchFamily="34" charset="0"/>
              </a:rPr>
              <a:t>Alessandro Pieralli</a:t>
            </a:r>
          </a:p>
        </p:txBody>
      </p:sp>
      <p:sp>
        <p:nvSpPr>
          <p:cNvPr id="9" name="1 Rectángulo">
            <a:extLst>
              <a:ext uri="{FF2B5EF4-FFF2-40B4-BE49-F238E27FC236}">
                <a16:creationId xmlns:a16="http://schemas.microsoft.com/office/drawing/2014/main" id="{B62DF91D-48AC-41A4-9337-16662BF3535F}"/>
              </a:ext>
            </a:extLst>
          </p:cNvPr>
          <p:cNvSpPr>
            <a:spLocks noChangeArrowheads="1"/>
          </p:cNvSpPr>
          <p:nvPr/>
        </p:nvSpPr>
        <p:spPr bwMode="auto">
          <a:xfrm>
            <a:off x="706438" y="455613"/>
            <a:ext cx="7607300" cy="6618287"/>
          </a:xfrm>
          <a:prstGeom prst="rect">
            <a:avLst/>
          </a:prstGeom>
          <a:noFill/>
          <a:ln>
            <a:noFill/>
          </a:ln>
        </p:spPr>
        <p:txBody>
          <a:bodyPr>
            <a:spAutoFit/>
          </a:bodyPr>
          <a:lstStyle/>
          <a:p>
            <a:pPr algn="just" eaLnBrk="1" hangingPunct="1">
              <a:buClr>
                <a:srgbClr val="FF0000"/>
              </a:buClr>
              <a:defRPr/>
            </a:pPr>
            <a:endParaRPr lang="es-ES" sz="1400" dirty="0">
              <a:solidFill>
                <a:schemeClr val="tx2">
                  <a:lumMod val="25000"/>
                </a:schemeClr>
              </a:solidFill>
            </a:endParaRPr>
          </a:p>
          <a:p>
            <a:pPr algn="just" eaLnBrk="1" hangingPunct="1">
              <a:buClr>
                <a:srgbClr val="FF0000"/>
              </a:buClr>
              <a:defRPr/>
            </a:pPr>
            <a:r>
              <a:rPr lang="es-ES" sz="1400" dirty="0" err="1">
                <a:solidFill>
                  <a:schemeClr val="tx2">
                    <a:lumMod val="25000"/>
                  </a:schemeClr>
                </a:solidFill>
              </a:rPr>
              <a:t>Cos’è</a:t>
            </a:r>
            <a:r>
              <a:rPr lang="es-ES" sz="1400" dirty="0">
                <a:solidFill>
                  <a:schemeClr val="tx2">
                    <a:lumMod val="25000"/>
                  </a:schemeClr>
                </a:solidFill>
              </a:rPr>
              <a:t>? E’ un </a:t>
            </a:r>
            <a:r>
              <a:rPr lang="es-ES" sz="1400" dirty="0" err="1">
                <a:solidFill>
                  <a:schemeClr val="tx2">
                    <a:lumMod val="25000"/>
                  </a:schemeClr>
                </a:solidFill>
              </a:rPr>
              <a:t>unico</a:t>
            </a:r>
            <a:r>
              <a:rPr lang="es-ES" sz="1400" dirty="0">
                <a:solidFill>
                  <a:schemeClr val="tx2">
                    <a:lumMod val="25000"/>
                  </a:schemeClr>
                </a:solidFill>
              </a:rPr>
              <a:t> </a:t>
            </a:r>
            <a:r>
              <a:rPr lang="es-ES" sz="1400" dirty="0" err="1">
                <a:solidFill>
                  <a:schemeClr val="tx2">
                    <a:lumMod val="25000"/>
                  </a:schemeClr>
                </a:solidFill>
              </a:rPr>
              <a:t>modello</a:t>
            </a:r>
            <a:r>
              <a:rPr lang="es-ES" sz="1400" dirty="0">
                <a:solidFill>
                  <a:schemeClr val="tx2">
                    <a:lumMod val="25000"/>
                  </a:schemeClr>
                </a:solidFill>
              </a:rPr>
              <a:t> per 3 </a:t>
            </a:r>
            <a:r>
              <a:rPr lang="es-ES" sz="1400" dirty="0" err="1">
                <a:solidFill>
                  <a:schemeClr val="tx2">
                    <a:lumMod val="25000"/>
                  </a:schemeClr>
                </a:solidFill>
              </a:rPr>
              <a:t>obbligazioni</a:t>
            </a:r>
            <a:r>
              <a:rPr lang="es-ES" sz="1400" dirty="0">
                <a:solidFill>
                  <a:schemeClr val="tx2">
                    <a:lumMod val="25000"/>
                  </a:schemeClr>
                </a:solidFill>
              </a:rPr>
              <a:t> </a:t>
            </a:r>
            <a:r>
              <a:rPr lang="es-ES" sz="1400" dirty="0" err="1">
                <a:solidFill>
                  <a:schemeClr val="tx2">
                    <a:lumMod val="25000"/>
                  </a:schemeClr>
                </a:solidFill>
              </a:rPr>
              <a:t>diverse</a:t>
            </a:r>
            <a:r>
              <a:rPr lang="es-ES" sz="1400" dirty="0">
                <a:solidFill>
                  <a:schemeClr val="tx2">
                    <a:lumMod val="25000"/>
                  </a:schemeClr>
                </a:solidFill>
              </a:rPr>
              <a:t>. </a:t>
            </a:r>
            <a:r>
              <a:rPr lang="es-ES" sz="1400" dirty="0" err="1">
                <a:solidFill>
                  <a:schemeClr val="tx2">
                    <a:lumMod val="25000"/>
                  </a:schemeClr>
                </a:solidFill>
              </a:rPr>
              <a:t>Entrata</a:t>
            </a:r>
            <a:r>
              <a:rPr lang="es-ES" sz="1400" dirty="0">
                <a:solidFill>
                  <a:schemeClr val="tx2">
                    <a:lumMod val="25000"/>
                  </a:schemeClr>
                </a:solidFill>
              </a:rPr>
              <a:t> in vigore </a:t>
            </a:r>
            <a:r>
              <a:rPr lang="es-ES" sz="1400" dirty="0" err="1">
                <a:solidFill>
                  <a:schemeClr val="tx2">
                    <a:lumMod val="25000"/>
                  </a:schemeClr>
                </a:solidFill>
              </a:rPr>
              <a:t>dal</a:t>
            </a:r>
            <a:r>
              <a:rPr lang="es-ES" sz="1400" dirty="0">
                <a:solidFill>
                  <a:schemeClr val="tx2">
                    <a:lumMod val="25000"/>
                  </a:schemeClr>
                </a:solidFill>
              </a:rPr>
              <a:t> 2012.</a:t>
            </a:r>
          </a:p>
          <a:p>
            <a:pPr algn="just" eaLnBrk="1" hangingPunct="1">
              <a:buClr>
                <a:srgbClr val="FF0000"/>
              </a:buClr>
              <a:defRPr/>
            </a:pPr>
            <a:endParaRPr lang="es-ES" sz="1400" dirty="0">
              <a:solidFill>
                <a:schemeClr val="tx2">
                  <a:lumMod val="25000"/>
                </a:schemeClr>
              </a:solidFill>
            </a:endParaRPr>
          </a:p>
          <a:p>
            <a:pPr algn="just" eaLnBrk="1" hangingPunct="1">
              <a:buClr>
                <a:srgbClr val="FF0000"/>
              </a:buClr>
              <a:defRPr/>
            </a:pPr>
            <a:r>
              <a:rPr lang="es-ES" sz="1400" dirty="0">
                <a:solidFill>
                  <a:schemeClr val="tx2">
                    <a:lumMod val="25000"/>
                  </a:schemeClr>
                </a:solidFill>
              </a:rPr>
              <a:t>I. </a:t>
            </a:r>
            <a:r>
              <a:rPr lang="es-ES" sz="1400" dirty="0" err="1">
                <a:solidFill>
                  <a:schemeClr val="tx2">
                    <a:lumMod val="25000"/>
                  </a:schemeClr>
                </a:solidFill>
              </a:rPr>
              <a:t>Blocco</a:t>
            </a:r>
            <a:r>
              <a:rPr lang="es-ES" sz="1400" dirty="0">
                <a:solidFill>
                  <a:schemeClr val="tx2">
                    <a:lumMod val="25000"/>
                  </a:schemeClr>
                </a:solidFill>
              </a:rPr>
              <a:t>. Conti </a:t>
            </a:r>
            <a:r>
              <a:rPr lang="es-ES" sz="1400" dirty="0" err="1">
                <a:solidFill>
                  <a:schemeClr val="tx2">
                    <a:lumMod val="25000"/>
                  </a:schemeClr>
                </a:solidFill>
              </a:rPr>
              <a:t>correnti</a:t>
            </a:r>
            <a:r>
              <a:rPr lang="es-ES" sz="1400" dirty="0">
                <a:solidFill>
                  <a:schemeClr val="tx2">
                    <a:lumMod val="25000"/>
                  </a:schemeClr>
                </a:solidFill>
              </a:rPr>
              <a:t> in </a:t>
            </a:r>
            <a:r>
              <a:rPr lang="es-ES" sz="1400" dirty="0" err="1">
                <a:solidFill>
                  <a:schemeClr val="tx2">
                    <a:lumMod val="25000"/>
                  </a:schemeClr>
                </a:solidFill>
              </a:rPr>
              <a:t>entità</a:t>
            </a:r>
            <a:r>
              <a:rPr lang="es-ES" sz="1400" dirty="0">
                <a:solidFill>
                  <a:schemeClr val="tx2">
                    <a:lumMod val="25000"/>
                  </a:schemeClr>
                </a:solidFill>
              </a:rPr>
              <a:t> </a:t>
            </a:r>
            <a:r>
              <a:rPr lang="es-ES" sz="1400" dirty="0" err="1">
                <a:solidFill>
                  <a:schemeClr val="tx2">
                    <a:lumMod val="25000"/>
                  </a:schemeClr>
                </a:solidFill>
              </a:rPr>
              <a:t>finanziarie</a:t>
            </a:r>
            <a:r>
              <a:rPr lang="es-ES" sz="1400" dirty="0">
                <a:solidFill>
                  <a:schemeClr val="tx2">
                    <a:lumMod val="25000"/>
                  </a:schemeClr>
                </a:solidFill>
              </a:rPr>
              <a:t> sitúate </a:t>
            </a:r>
            <a:r>
              <a:rPr lang="es-ES" sz="1400" dirty="0" err="1">
                <a:solidFill>
                  <a:schemeClr val="tx2">
                    <a:lumMod val="25000"/>
                  </a:schemeClr>
                </a:solidFill>
              </a:rPr>
              <a:t>all’estero</a:t>
            </a:r>
            <a:r>
              <a:rPr lang="es-ES" sz="1400" dirty="0">
                <a:solidFill>
                  <a:schemeClr val="tx2">
                    <a:lumMod val="25000"/>
                  </a:schemeClr>
                </a:solidFill>
              </a:rPr>
              <a:t> (Art. 42-bis RD 1065/2007). Dove per estero </a:t>
            </a:r>
            <a:r>
              <a:rPr lang="es-ES" sz="1400" dirty="0" err="1">
                <a:solidFill>
                  <a:schemeClr val="tx2">
                    <a:lumMod val="25000"/>
                  </a:schemeClr>
                </a:solidFill>
              </a:rPr>
              <a:t>ovviamente</a:t>
            </a:r>
            <a:r>
              <a:rPr lang="es-ES" sz="1400" dirty="0">
                <a:solidFill>
                  <a:schemeClr val="tx2">
                    <a:lumMod val="25000"/>
                  </a:schemeClr>
                </a:solidFill>
              </a:rPr>
              <a:t> si </a:t>
            </a:r>
            <a:r>
              <a:rPr lang="es-ES" sz="1400" dirty="0" err="1">
                <a:solidFill>
                  <a:schemeClr val="tx2">
                    <a:lumMod val="25000"/>
                  </a:schemeClr>
                </a:solidFill>
              </a:rPr>
              <a:t>intende</a:t>
            </a:r>
            <a:r>
              <a:rPr lang="es-ES" sz="1400" dirty="0">
                <a:solidFill>
                  <a:schemeClr val="tx2">
                    <a:lumMod val="25000"/>
                  </a:schemeClr>
                </a:solidFill>
              </a:rPr>
              <a:t> </a:t>
            </a:r>
            <a:r>
              <a:rPr lang="es-ES" sz="1400" dirty="0" err="1">
                <a:solidFill>
                  <a:schemeClr val="tx2">
                    <a:lumMod val="25000"/>
                  </a:schemeClr>
                </a:solidFill>
              </a:rPr>
              <a:t>fuori</a:t>
            </a:r>
            <a:r>
              <a:rPr lang="es-ES" sz="1400" dirty="0">
                <a:solidFill>
                  <a:schemeClr val="tx2">
                    <a:lumMod val="25000"/>
                  </a:schemeClr>
                </a:solidFill>
              </a:rPr>
              <a:t> dalla </a:t>
            </a:r>
            <a:r>
              <a:rPr lang="es-ES" sz="1400" dirty="0" err="1">
                <a:solidFill>
                  <a:schemeClr val="tx2">
                    <a:lumMod val="25000"/>
                  </a:schemeClr>
                </a:solidFill>
              </a:rPr>
              <a:t>Spagna</a:t>
            </a:r>
            <a:r>
              <a:rPr lang="es-ES" sz="1400" dirty="0">
                <a:solidFill>
                  <a:schemeClr val="tx2">
                    <a:lumMod val="25000"/>
                  </a:schemeClr>
                </a:solidFill>
              </a:rPr>
              <a:t> </a:t>
            </a:r>
          </a:p>
          <a:p>
            <a:pPr algn="just" eaLnBrk="1" hangingPunct="1">
              <a:buClr>
                <a:srgbClr val="FF0000"/>
              </a:buClr>
              <a:defRPr/>
            </a:pPr>
            <a:endParaRPr lang="es-ES" sz="1400" dirty="0">
              <a:solidFill>
                <a:schemeClr val="tx2">
                  <a:lumMod val="25000"/>
                </a:schemeClr>
              </a:solidFill>
            </a:endParaRPr>
          </a:p>
          <a:p>
            <a:pPr algn="just" eaLnBrk="1" hangingPunct="1">
              <a:buClr>
                <a:srgbClr val="FF0000"/>
              </a:buClr>
              <a:defRPr/>
            </a:pPr>
            <a:r>
              <a:rPr lang="es-ES" sz="1400" dirty="0">
                <a:solidFill>
                  <a:schemeClr val="tx2">
                    <a:lumMod val="25000"/>
                  </a:schemeClr>
                </a:solidFill>
              </a:rPr>
              <a:t>II. </a:t>
            </a:r>
            <a:r>
              <a:rPr lang="es-ES" sz="1400" dirty="0" err="1">
                <a:solidFill>
                  <a:schemeClr val="tx2">
                    <a:lumMod val="25000"/>
                  </a:schemeClr>
                </a:solidFill>
              </a:rPr>
              <a:t>Blocco</a:t>
            </a:r>
            <a:r>
              <a:rPr lang="es-ES" sz="1400" dirty="0">
                <a:solidFill>
                  <a:schemeClr val="tx2">
                    <a:lumMod val="25000"/>
                  </a:schemeClr>
                </a:solidFill>
              </a:rPr>
              <a:t>. </a:t>
            </a:r>
            <a:r>
              <a:rPr lang="es-ES" sz="1400" dirty="0" err="1">
                <a:solidFill>
                  <a:schemeClr val="tx2">
                    <a:lumMod val="25000"/>
                  </a:schemeClr>
                </a:solidFill>
              </a:rPr>
              <a:t>Valori</a:t>
            </a:r>
            <a:r>
              <a:rPr lang="es-ES" sz="1400" dirty="0">
                <a:solidFill>
                  <a:schemeClr val="tx2">
                    <a:lumMod val="25000"/>
                  </a:schemeClr>
                </a:solidFill>
              </a:rPr>
              <a:t>, </a:t>
            </a:r>
            <a:r>
              <a:rPr lang="es-ES" sz="1400" dirty="0" err="1">
                <a:solidFill>
                  <a:schemeClr val="tx2">
                    <a:lumMod val="25000"/>
                  </a:schemeClr>
                </a:solidFill>
              </a:rPr>
              <a:t>diritti</a:t>
            </a:r>
            <a:r>
              <a:rPr lang="es-ES" sz="1400" dirty="0">
                <a:solidFill>
                  <a:schemeClr val="tx2">
                    <a:lumMod val="25000"/>
                  </a:schemeClr>
                </a:solidFill>
              </a:rPr>
              <a:t>, </a:t>
            </a:r>
            <a:r>
              <a:rPr lang="es-ES" sz="1400" dirty="0" err="1">
                <a:solidFill>
                  <a:schemeClr val="tx2">
                    <a:lumMod val="25000"/>
                  </a:schemeClr>
                </a:solidFill>
              </a:rPr>
              <a:t>polizze</a:t>
            </a:r>
            <a:r>
              <a:rPr lang="es-ES" sz="1400" dirty="0">
                <a:solidFill>
                  <a:schemeClr val="tx2">
                    <a:lumMod val="25000"/>
                  </a:schemeClr>
                </a:solidFill>
              </a:rPr>
              <a:t> e </a:t>
            </a:r>
            <a:r>
              <a:rPr lang="es-ES" sz="1400" dirty="0" err="1">
                <a:solidFill>
                  <a:schemeClr val="tx2">
                    <a:lumMod val="25000"/>
                  </a:schemeClr>
                </a:solidFill>
              </a:rPr>
              <a:t>rendite</a:t>
            </a:r>
            <a:r>
              <a:rPr lang="es-ES" sz="1400" dirty="0">
                <a:solidFill>
                  <a:schemeClr val="tx2">
                    <a:lumMod val="25000"/>
                  </a:schemeClr>
                </a:solidFill>
              </a:rPr>
              <a:t> </a:t>
            </a:r>
            <a:r>
              <a:rPr lang="es-ES" sz="1400" dirty="0" err="1">
                <a:solidFill>
                  <a:schemeClr val="tx2">
                    <a:lumMod val="25000"/>
                  </a:schemeClr>
                </a:solidFill>
              </a:rPr>
              <a:t>vitalizie</a:t>
            </a:r>
            <a:r>
              <a:rPr lang="es-ES" sz="1400" dirty="0">
                <a:solidFill>
                  <a:schemeClr val="tx2">
                    <a:lumMod val="25000"/>
                  </a:schemeClr>
                </a:solidFill>
              </a:rPr>
              <a:t> </a:t>
            </a:r>
            <a:r>
              <a:rPr lang="es-ES" sz="1400" dirty="0" err="1">
                <a:solidFill>
                  <a:schemeClr val="tx2">
                    <a:lumMod val="25000"/>
                  </a:schemeClr>
                </a:solidFill>
              </a:rPr>
              <a:t>depositati</a:t>
            </a:r>
            <a:r>
              <a:rPr lang="es-ES" sz="1400" dirty="0">
                <a:solidFill>
                  <a:schemeClr val="tx2">
                    <a:lumMod val="25000"/>
                  </a:schemeClr>
                </a:solidFill>
              </a:rPr>
              <a:t>, </a:t>
            </a:r>
            <a:r>
              <a:rPr lang="es-ES" sz="1400" dirty="0" err="1">
                <a:solidFill>
                  <a:schemeClr val="tx2">
                    <a:lumMod val="25000"/>
                  </a:schemeClr>
                </a:solidFill>
              </a:rPr>
              <a:t>gestiti</a:t>
            </a:r>
            <a:r>
              <a:rPr lang="es-ES" sz="1400" dirty="0">
                <a:solidFill>
                  <a:schemeClr val="tx2">
                    <a:lumMod val="25000"/>
                  </a:schemeClr>
                </a:solidFill>
              </a:rPr>
              <a:t> o </a:t>
            </a:r>
            <a:r>
              <a:rPr lang="es-ES" sz="1400" dirty="0" err="1">
                <a:solidFill>
                  <a:schemeClr val="tx2">
                    <a:lumMod val="25000"/>
                  </a:schemeClr>
                </a:solidFill>
              </a:rPr>
              <a:t>ottenuti</a:t>
            </a:r>
            <a:r>
              <a:rPr lang="es-ES" sz="1400" dirty="0">
                <a:solidFill>
                  <a:schemeClr val="tx2">
                    <a:lumMod val="25000"/>
                  </a:schemeClr>
                </a:solidFill>
              </a:rPr>
              <a:t> </a:t>
            </a:r>
            <a:r>
              <a:rPr lang="es-ES" sz="1400" dirty="0" err="1">
                <a:solidFill>
                  <a:schemeClr val="tx2">
                    <a:lumMod val="25000"/>
                  </a:schemeClr>
                </a:solidFill>
              </a:rPr>
              <a:t>all’estero</a:t>
            </a:r>
            <a:r>
              <a:rPr lang="es-ES" sz="1400" dirty="0">
                <a:solidFill>
                  <a:schemeClr val="tx2">
                    <a:lumMod val="25000"/>
                  </a:schemeClr>
                </a:solidFill>
              </a:rPr>
              <a:t> (Art. 42-ter RD 1065/2007).</a:t>
            </a:r>
          </a:p>
          <a:p>
            <a:pPr algn="just" eaLnBrk="1" hangingPunct="1">
              <a:buClr>
                <a:srgbClr val="FF0000"/>
              </a:buClr>
              <a:defRPr/>
            </a:pPr>
            <a:endParaRPr lang="es-ES" sz="1400" dirty="0">
              <a:solidFill>
                <a:schemeClr val="tx2">
                  <a:lumMod val="25000"/>
                </a:schemeClr>
              </a:solidFill>
            </a:endParaRPr>
          </a:p>
          <a:p>
            <a:pPr algn="just" eaLnBrk="1" hangingPunct="1">
              <a:buClr>
                <a:srgbClr val="FF0000"/>
              </a:buClr>
              <a:defRPr/>
            </a:pPr>
            <a:r>
              <a:rPr lang="es-ES" sz="1400" dirty="0">
                <a:solidFill>
                  <a:schemeClr val="tx2">
                    <a:lumMod val="25000"/>
                  </a:schemeClr>
                </a:solidFill>
              </a:rPr>
              <a:t>III. </a:t>
            </a:r>
            <a:r>
              <a:rPr lang="es-ES" sz="1400" dirty="0" err="1">
                <a:solidFill>
                  <a:schemeClr val="tx2">
                    <a:lumMod val="25000"/>
                  </a:schemeClr>
                </a:solidFill>
              </a:rPr>
              <a:t>Blocco</a:t>
            </a:r>
            <a:r>
              <a:rPr lang="es-ES" sz="1400" dirty="0">
                <a:solidFill>
                  <a:schemeClr val="tx2">
                    <a:lumMod val="25000"/>
                  </a:schemeClr>
                </a:solidFill>
              </a:rPr>
              <a:t>. Beni </a:t>
            </a:r>
            <a:r>
              <a:rPr lang="es-ES" sz="1400" dirty="0" err="1">
                <a:solidFill>
                  <a:schemeClr val="tx2">
                    <a:lumMod val="25000"/>
                  </a:schemeClr>
                </a:solidFill>
              </a:rPr>
              <a:t>immobili</a:t>
            </a:r>
            <a:r>
              <a:rPr lang="es-ES" sz="1400" dirty="0">
                <a:solidFill>
                  <a:schemeClr val="tx2">
                    <a:lumMod val="25000"/>
                  </a:schemeClr>
                </a:solidFill>
              </a:rPr>
              <a:t> e </a:t>
            </a:r>
            <a:r>
              <a:rPr lang="es-ES" sz="1400" dirty="0" err="1">
                <a:solidFill>
                  <a:schemeClr val="tx2">
                    <a:lumMod val="25000"/>
                  </a:schemeClr>
                </a:solidFill>
              </a:rPr>
              <a:t>diritti</a:t>
            </a:r>
            <a:r>
              <a:rPr lang="es-ES" sz="1400" dirty="0">
                <a:solidFill>
                  <a:schemeClr val="tx2">
                    <a:lumMod val="25000"/>
                  </a:schemeClr>
                </a:solidFill>
              </a:rPr>
              <a:t> su </a:t>
            </a:r>
            <a:r>
              <a:rPr lang="es-ES" sz="1400" dirty="0" err="1">
                <a:solidFill>
                  <a:schemeClr val="tx2">
                    <a:lumMod val="25000"/>
                  </a:schemeClr>
                </a:solidFill>
              </a:rPr>
              <a:t>immobili</a:t>
            </a:r>
            <a:r>
              <a:rPr lang="es-ES" sz="1400" dirty="0">
                <a:solidFill>
                  <a:schemeClr val="tx2">
                    <a:lumMod val="25000"/>
                  </a:schemeClr>
                </a:solidFill>
              </a:rPr>
              <a:t> </a:t>
            </a:r>
            <a:r>
              <a:rPr lang="es-ES" sz="1400" dirty="0" err="1">
                <a:solidFill>
                  <a:schemeClr val="tx2">
                    <a:lumMod val="25000"/>
                  </a:schemeClr>
                </a:solidFill>
              </a:rPr>
              <a:t>situati</a:t>
            </a:r>
            <a:r>
              <a:rPr lang="es-ES" sz="1400" dirty="0">
                <a:solidFill>
                  <a:schemeClr val="tx2">
                    <a:lumMod val="25000"/>
                  </a:schemeClr>
                </a:solidFill>
              </a:rPr>
              <a:t> </a:t>
            </a:r>
            <a:r>
              <a:rPr lang="es-ES" sz="1400" dirty="0" err="1">
                <a:solidFill>
                  <a:schemeClr val="tx2">
                    <a:lumMod val="25000"/>
                  </a:schemeClr>
                </a:solidFill>
              </a:rPr>
              <a:t>all’estero</a:t>
            </a:r>
            <a:r>
              <a:rPr lang="es-ES" sz="1400" dirty="0">
                <a:solidFill>
                  <a:schemeClr val="tx2">
                    <a:lumMod val="25000"/>
                  </a:schemeClr>
                </a:solidFill>
              </a:rPr>
              <a:t> (Art. 54-bis RD 1065/2007).</a:t>
            </a:r>
          </a:p>
          <a:p>
            <a:pPr algn="just" eaLnBrk="1" hangingPunct="1">
              <a:buClr>
                <a:srgbClr val="FF0000"/>
              </a:buClr>
              <a:defRPr/>
            </a:pPr>
            <a:endParaRPr lang="es-ES" sz="1400" dirty="0">
              <a:solidFill>
                <a:schemeClr val="tx2">
                  <a:lumMod val="25000"/>
                </a:schemeClr>
              </a:solidFill>
            </a:endParaRPr>
          </a:p>
          <a:p>
            <a:pPr algn="just" eaLnBrk="1" hangingPunct="1">
              <a:buClr>
                <a:srgbClr val="FF0000"/>
              </a:buClr>
              <a:defRPr/>
            </a:pPr>
            <a:r>
              <a:rPr lang="es-ES" sz="1400" dirty="0" err="1">
                <a:solidFill>
                  <a:schemeClr val="tx2">
                    <a:lumMod val="25000"/>
                  </a:schemeClr>
                </a:solidFill>
              </a:rPr>
              <a:t>Recentemente</a:t>
            </a:r>
            <a:r>
              <a:rPr lang="es-ES" sz="1400" dirty="0">
                <a:solidFill>
                  <a:schemeClr val="tx2">
                    <a:lumMod val="25000"/>
                  </a:schemeClr>
                </a:solidFill>
              </a:rPr>
              <a:t> </a:t>
            </a:r>
            <a:r>
              <a:rPr lang="es-ES" sz="1400" dirty="0" err="1">
                <a:solidFill>
                  <a:schemeClr val="tx2">
                    <a:lumMod val="25000"/>
                  </a:schemeClr>
                </a:solidFill>
              </a:rPr>
              <a:t>aggiunto</a:t>
            </a:r>
            <a:r>
              <a:rPr lang="es-ES" sz="1400" dirty="0">
                <a:solidFill>
                  <a:schemeClr val="tx2">
                    <a:lumMod val="25000"/>
                  </a:schemeClr>
                </a:solidFill>
              </a:rPr>
              <a:t> un IV </a:t>
            </a:r>
            <a:r>
              <a:rPr lang="es-ES" sz="1400" dirty="0" err="1">
                <a:solidFill>
                  <a:schemeClr val="tx2">
                    <a:lumMod val="25000"/>
                  </a:schemeClr>
                </a:solidFill>
              </a:rPr>
              <a:t>Blocco</a:t>
            </a:r>
            <a:r>
              <a:rPr lang="es-ES" sz="1400" dirty="0">
                <a:solidFill>
                  <a:schemeClr val="tx2">
                    <a:lumMod val="25000"/>
                  </a:schemeClr>
                </a:solidFill>
              </a:rPr>
              <a:t> – </a:t>
            </a:r>
            <a:r>
              <a:rPr lang="es-ES" sz="1400" dirty="0" err="1">
                <a:solidFill>
                  <a:schemeClr val="tx2">
                    <a:lumMod val="25000"/>
                  </a:schemeClr>
                </a:solidFill>
              </a:rPr>
              <a:t>Monete</a:t>
            </a:r>
            <a:r>
              <a:rPr lang="es-ES" sz="1400" dirty="0">
                <a:solidFill>
                  <a:schemeClr val="tx2">
                    <a:lumMod val="25000"/>
                  </a:schemeClr>
                </a:solidFill>
              </a:rPr>
              <a:t> </a:t>
            </a:r>
            <a:r>
              <a:rPr lang="es-ES" sz="1400" dirty="0" err="1">
                <a:solidFill>
                  <a:schemeClr val="tx2">
                    <a:lumMod val="25000"/>
                  </a:schemeClr>
                </a:solidFill>
              </a:rPr>
              <a:t>virtuali</a:t>
            </a:r>
            <a:r>
              <a:rPr lang="es-ES" sz="1400" dirty="0">
                <a:solidFill>
                  <a:schemeClr val="tx2">
                    <a:lumMod val="25000"/>
                  </a:schemeClr>
                </a:solidFill>
              </a:rPr>
              <a:t> </a:t>
            </a:r>
            <a:r>
              <a:rPr lang="es-ES" sz="1400" dirty="0" err="1">
                <a:solidFill>
                  <a:schemeClr val="tx2">
                    <a:lumMod val="25000"/>
                  </a:schemeClr>
                </a:solidFill>
              </a:rPr>
              <a:t>situate</a:t>
            </a:r>
            <a:r>
              <a:rPr lang="es-ES" sz="1400" dirty="0">
                <a:solidFill>
                  <a:schemeClr val="tx2">
                    <a:lumMod val="25000"/>
                  </a:schemeClr>
                </a:solidFill>
              </a:rPr>
              <a:t> </a:t>
            </a:r>
            <a:r>
              <a:rPr lang="es-ES" sz="1400" dirty="0" err="1">
                <a:solidFill>
                  <a:schemeClr val="tx2">
                    <a:lumMod val="25000"/>
                  </a:schemeClr>
                </a:solidFill>
              </a:rPr>
              <a:t>all’estero</a:t>
            </a:r>
            <a:r>
              <a:rPr lang="es-ES" sz="1400" dirty="0">
                <a:solidFill>
                  <a:schemeClr val="tx2">
                    <a:lumMod val="25000"/>
                  </a:schemeClr>
                </a:solidFill>
              </a:rPr>
              <a:t>.</a:t>
            </a:r>
          </a:p>
          <a:p>
            <a:pPr algn="just" eaLnBrk="1" hangingPunct="1">
              <a:buClr>
                <a:srgbClr val="FF0000"/>
              </a:buClr>
              <a:defRPr/>
            </a:pPr>
            <a:endParaRPr lang="es-ES" sz="1400" dirty="0">
              <a:solidFill>
                <a:schemeClr val="tx2">
                  <a:lumMod val="25000"/>
                </a:schemeClr>
              </a:solidFill>
            </a:endParaRPr>
          </a:p>
          <a:p>
            <a:pPr algn="just" eaLnBrk="1" hangingPunct="1">
              <a:buClr>
                <a:srgbClr val="FF0000"/>
              </a:buClr>
              <a:defRPr/>
            </a:pPr>
            <a:r>
              <a:rPr lang="es-ES" sz="1400" dirty="0" err="1">
                <a:solidFill>
                  <a:schemeClr val="tx2">
                    <a:lumMod val="25000"/>
                  </a:schemeClr>
                </a:solidFill>
              </a:rPr>
              <a:t>L’obbligo</a:t>
            </a:r>
            <a:r>
              <a:rPr lang="es-ES" sz="1400" dirty="0">
                <a:solidFill>
                  <a:schemeClr val="tx2">
                    <a:lumMod val="25000"/>
                  </a:schemeClr>
                </a:solidFill>
              </a:rPr>
              <a:t> di </a:t>
            </a:r>
            <a:r>
              <a:rPr lang="es-ES" sz="1400" dirty="0" err="1">
                <a:solidFill>
                  <a:schemeClr val="tx2">
                    <a:lumMod val="25000"/>
                  </a:schemeClr>
                </a:solidFill>
              </a:rPr>
              <a:t>dichiarare</a:t>
            </a:r>
            <a:r>
              <a:rPr lang="es-ES" sz="1400" dirty="0">
                <a:solidFill>
                  <a:schemeClr val="tx2">
                    <a:lumMod val="25000"/>
                  </a:schemeClr>
                </a:solidFill>
              </a:rPr>
              <a:t> </a:t>
            </a:r>
            <a:r>
              <a:rPr lang="es-ES" sz="1400" dirty="0" err="1">
                <a:solidFill>
                  <a:schemeClr val="tx2">
                    <a:lumMod val="25000"/>
                  </a:schemeClr>
                </a:solidFill>
              </a:rPr>
              <a:t>scatta</a:t>
            </a:r>
            <a:r>
              <a:rPr lang="es-ES" sz="1400" dirty="0">
                <a:solidFill>
                  <a:schemeClr val="tx2">
                    <a:lumMod val="25000"/>
                  </a:schemeClr>
                </a:solidFill>
              </a:rPr>
              <a:t> se, per un </a:t>
            </a:r>
            <a:r>
              <a:rPr lang="es-ES" sz="1400" dirty="0" err="1">
                <a:solidFill>
                  <a:schemeClr val="tx2">
                    <a:lumMod val="25000"/>
                  </a:schemeClr>
                </a:solidFill>
              </a:rPr>
              <a:t>blocco</a:t>
            </a:r>
            <a:r>
              <a:rPr lang="es-ES" sz="1400" dirty="0">
                <a:solidFill>
                  <a:schemeClr val="tx2">
                    <a:lumMod val="25000"/>
                  </a:schemeClr>
                </a:solidFill>
              </a:rPr>
              <a:t> si supera Euro 50K al 31.12 (per i </a:t>
            </a:r>
            <a:r>
              <a:rPr lang="es-ES" sz="1400" dirty="0" err="1">
                <a:solidFill>
                  <a:schemeClr val="tx2">
                    <a:lumMod val="25000"/>
                  </a:schemeClr>
                </a:solidFill>
              </a:rPr>
              <a:t>conti</a:t>
            </a:r>
            <a:r>
              <a:rPr lang="es-ES" sz="1400" dirty="0">
                <a:solidFill>
                  <a:schemeClr val="tx2">
                    <a:lumMod val="25000"/>
                  </a:schemeClr>
                </a:solidFill>
              </a:rPr>
              <a:t> </a:t>
            </a:r>
            <a:r>
              <a:rPr lang="es-ES" sz="1400" dirty="0" err="1">
                <a:solidFill>
                  <a:schemeClr val="tx2">
                    <a:lumMod val="25000"/>
                  </a:schemeClr>
                </a:solidFill>
              </a:rPr>
              <a:t>correnti</a:t>
            </a:r>
            <a:r>
              <a:rPr lang="es-ES" sz="1400" dirty="0">
                <a:solidFill>
                  <a:schemeClr val="tx2">
                    <a:lumMod val="25000"/>
                  </a:schemeClr>
                </a:solidFill>
              </a:rPr>
              <a:t> </a:t>
            </a:r>
            <a:r>
              <a:rPr lang="es-ES" sz="1400" dirty="0" err="1">
                <a:solidFill>
                  <a:schemeClr val="tx2">
                    <a:lumMod val="25000"/>
                  </a:schemeClr>
                </a:solidFill>
              </a:rPr>
              <a:t>oltre</a:t>
            </a:r>
            <a:r>
              <a:rPr lang="es-ES" sz="1400" dirty="0">
                <a:solidFill>
                  <a:schemeClr val="tx2">
                    <a:lumMod val="25000"/>
                  </a:schemeClr>
                </a:solidFill>
              </a:rPr>
              <a:t> al saldo al 31.12. </a:t>
            </a:r>
            <a:r>
              <a:rPr lang="es-ES" sz="1400" dirty="0" err="1">
                <a:solidFill>
                  <a:schemeClr val="tx2">
                    <a:lumMod val="25000"/>
                  </a:schemeClr>
                </a:solidFill>
              </a:rPr>
              <a:t>occorre</a:t>
            </a:r>
            <a:r>
              <a:rPr lang="es-ES" sz="1400" dirty="0">
                <a:solidFill>
                  <a:schemeClr val="tx2">
                    <a:lumMod val="25000"/>
                  </a:schemeClr>
                </a:solidFill>
              </a:rPr>
              <a:t> guardare anche al saldo medio </a:t>
            </a:r>
            <a:r>
              <a:rPr lang="es-ES" sz="1400" dirty="0" err="1">
                <a:solidFill>
                  <a:schemeClr val="tx2">
                    <a:lumMod val="25000"/>
                  </a:schemeClr>
                </a:solidFill>
              </a:rPr>
              <a:t>dell’ultimo</a:t>
            </a:r>
            <a:r>
              <a:rPr lang="es-ES" sz="1400" dirty="0">
                <a:solidFill>
                  <a:schemeClr val="tx2">
                    <a:lumMod val="25000"/>
                  </a:schemeClr>
                </a:solidFill>
              </a:rPr>
              <a:t> trimestre).</a:t>
            </a:r>
          </a:p>
          <a:p>
            <a:pPr algn="just" eaLnBrk="1" hangingPunct="1">
              <a:buClr>
                <a:srgbClr val="FF0000"/>
              </a:buClr>
              <a:defRPr/>
            </a:pPr>
            <a:endParaRPr lang="es-ES" sz="1400" dirty="0">
              <a:solidFill>
                <a:schemeClr val="tx2">
                  <a:lumMod val="25000"/>
                </a:schemeClr>
              </a:solidFill>
            </a:endParaRPr>
          </a:p>
          <a:p>
            <a:pPr algn="just" eaLnBrk="1" hangingPunct="1">
              <a:buClr>
                <a:srgbClr val="FF0000"/>
              </a:buClr>
              <a:defRPr/>
            </a:pPr>
            <a:r>
              <a:rPr lang="es-ES" sz="1400" dirty="0" err="1">
                <a:solidFill>
                  <a:schemeClr val="tx2">
                    <a:lumMod val="25000"/>
                  </a:schemeClr>
                </a:solidFill>
              </a:rPr>
              <a:t>L’obbligo</a:t>
            </a:r>
            <a:r>
              <a:rPr lang="es-ES" sz="1400" dirty="0">
                <a:solidFill>
                  <a:schemeClr val="tx2">
                    <a:lumMod val="25000"/>
                  </a:schemeClr>
                </a:solidFill>
              </a:rPr>
              <a:t> </a:t>
            </a:r>
            <a:r>
              <a:rPr lang="es-ES" sz="1400" dirty="0" err="1">
                <a:solidFill>
                  <a:schemeClr val="tx2">
                    <a:lumMod val="25000"/>
                  </a:schemeClr>
                </a:solidFill>
              </a:rPr>
              <a:t>ricade</a:t>
            </a:r>
            <a:r>
              <a:rPr lang="es-ES" sz="1400" dirty="0">
                <a:solidFill>
                  <a:schemeClr val="tx2">
                    <a:lumMod val="25000"/>
                  </a:schemeClr>
                </a:solidFill>
              </a:rPr>
              <a:t> non solo </a:t>
            </a:r>
            <a:r>
              <a:rPr lang="es-ES" sz="1400" dirty="0" err="1">
                <a:solidFill>
                  <a:schemeClr val="tx2">
                    <a:lumMod val="25000"/>
                  </a:schemeClr>
                </a:solidFill>
              </a:rPr>
              <a:t>sul</a:t>
            </a:r>
            <a:r>
              <a:rPr lang="es-ES" sz="1400" dirty="0">
                <a:solidFill>
                  <a:schemeClr val="tx2">
                    <a:lumMod val="25000"/>
                  </a:schemeClr>
                </a:solidFill>
              </a:rPr>
              <a:t> </a:t>
            </a:r>
            <a:r>
              <a:rPr lang="es-ES" sz="1400" dirty="0" err="1">
                <a:solidFill>
                  <a:schemeClr val="tx2">
                    <a:lumMod val="25000"/>
                  </a:schemeClr>
                </a:solidFill>
              </a:rPr>
              <a:t>titolare</a:t>
            </a:r>
            <a:r>
              <a:rPr lang="es-ES" sz="1400" dirty="0">
                <a:solidFill>
                  <a:schemeClr val="tx2">
                    <a:lumMod val="25000"/>
                  </a:schemeClr>
                </a:solidFill>
              </a:rPr>
              <a:t> e </a:t>
            </a:r>
            <a:r>
              <a:rPr lang="es-ES" sz="1400" dirty="0" err="1">
                <a:solidFill>
                  <a:schemeClr val="tx2">
                    <a:lumMod val="25000"/>
                  </a:schemeClr>
                </a:solidFill>
              </a:rPr>
              <a:t>sul</a:t>
            </a:r>
            <a:r>
              <a:rPr lang="es-ES" sz="1400" dirty="0">
                <a:solidFill>
                  <a:schemeClr val="tx2">
                    <a:lumMod val="25000"/>
                  </a:schemeClr>
                </a:solidFill>
              </a:rPr>
              <a:t> </a:t>
            </a:r>
            <a:r>
              <a:rPr lang="es-ES" sz="1400" dirty="0" err="1">
                <a:solidFill>
                  <a:schemeClr val="tx2">
                    <a:lumMod val="25000"/>
                  </a:schemeClr>
                </a:solidFill>
              </a:rPr>
              <a:t>co-titolare</a:t>
            </a:r>
            <a:r>
              <a:rPr lang="es-ES" sz="1400" dirty="0">
                <a:solidFill>
                  <a:schemeClr val="tx2">
                    <a:lumMod val="25000"/>
                  </a:schemeClr>
                </a:solidFill>
              </a:rPr>
              <a:t>, </a:t>
            </a:r>
            <a:r>
              <a:rPr lang="es-ES" sz="1400" dirty="0" err="1">
                <a:solidFill>
                  <a:schemeClr val="tx2">
                    <a:lumMod val="25000"/>
                  </a:schemeClr>
                </a:solidFill>
              </a:rPr>
              <a:t>ma</a:t>
            </a:r>
            <a:r>
              <a:rPr lang="es-ES" sz="1400" dirty="0">
                <a:solidFill>
                  <a:schemeClr val="tx2">
                    <a:lumMod val="25000"/>
                  </a:schemeClr>
                </a:solidFill>
              </a:rPr>
              <a:t> anche </a:t>
            </a:r>
            <a:r>
              <a:rPr lang="es-ES" sz="1400" dirty="0" err="1">
                <a:solidFill>
                  <a:schemeClr val="tx2">
                    <a:lumMod val="25000"/>
                  </a:schemeClr>
                </a:solidFill>
              </a:rPr>
              <a:t>sul</a:t>
            </a:r>
            <a:r>
              <a:rPr lang="es-ES" sz="1400" dirty="0">
                <a:solidFill>
                  <a:schemeClr val="tx2">
                    <a:lumMod val="25000"/>
                  </a:schemeClr>
                </a:solidFill>
              </a:rPr>
              <a:t> </a:t>
            </a:r>
            <a:r>
              <a:rPr lang="es-ES" sz="1400" dirty="0" err="1">
                <a:solidFill>
                  <a:schemeClr val="tx2">
                    <a:lumMod val="25000"/>
                  </a:schemeClr>
                </a:solidFill>
              </a:rPr>
              <a:t>rappresentante</a:t>
            </a:r>
            <a:r>
              <a:rPr lang="es-ES" sz="1400" dirty="0">
                <a:solidFill>
                  <a:schemeClr val="tx2">
                    <a:lumMod val="25000"/>
                  </a:schemeClr>
                </a:solidFill>
              </a:rPr>
              <a:t>, </a:t>
            </a:r>
            <a:r>
              <a:rPr lang="es-ES" sz="1400" dirty="0" err="1">
                <a:solidFill>
                  <a:schemeClr val="tx2">
                    <a:lumMod val="25000"/>
                  </a:schemeClr>
                </a:solidFill>
              </a:rPr>
              <a:t>sulla</a:t>
            </a:r>
            <a:r>
              <a:rPr lang="es-ES" sz="1400" dirty="0">
                <a:solidFill>
                  <a:schemeClr val="tx2">
                    <a:lumMod val="25000"/>
                  </a:schemeClr>
                </a:solidFill>
              </a:rPr>
              <a:t> persona </a:t>
            </a:r>
            <a:r>
              <a:rPr lang="es-ES" sz="1400" dirty="0" err="1">
                <a:solidFill>
                  <a:schemeClr val="tx2">
                    <a:lumMod val="25000"/>
                  </a:schemeClr>
                </a:solidFill>
              </a:rPr>
              <a:t>autorizzata</a:t>
            </a:r>
            <a:r>
              <a:rPr lang="es-ES" sz="1400" dirty="0">
                <a:solidFill>
                  <a:schemeClr val="tx2">
                    <a:lumMod val="25000"/>
                  </a:schemeClr>
                </a:solidFill>
              </a:rPr>
              <a:t>, </a:t>
            </a:r>
            <a:r>
              <a:rPr lang="es-ES" sz="1400" dirty="0" err="1">
                <a:solidFill>
                  <a:schemeClr val="tx2">
                    <a:lumMod val="25000"/>
                  </a:schemeClr>
                </a:solidFill>
              </a:rPr>
              <a:t>sul</a:t>
            </a:r>
            <a:r>
              <a:rPr lang="es-ES" sz="1400" dirty="0">
                <a:solidFill>
                  <a:schemeClr val="tx2">
                    <a:lumMod val="25000"/>
                  </a:schemeClr>
                </a:solidFill>
              </a:rPr>
              <a:t> beneficiario ultimo e su </a:t>
            </a:r>
            <a:r>
              <a:rPr lang="es-ES" sz="1400" dirty="0" err="1">
                <a:solidFill>
                  <a:schemeClr val="tx2">
                    <a:lumMod val="25000"/>
                  </a:schemeClr>
                </a:solidFill>
              </a:rPr>
              <a:t>chiunque</a:t>
            </a:r>
            <a:r>
              <a:rPr lang="es-ES" sz="1400" dirty="0">
                <a:solidFill>
                  <a:schemeClr val="tx2">
                    <a:lumMod val="25000"/>
                  </a:schemeClr>
                </a:solidFill>
              </a:rPr>
              <a:t> </a:t>
            </a:r>
            <a:r>
              <a:rPr lang="es-ES" sz="1400" dirty="0" err="1">
                <a:solidFill>
                  <a:schemeClr val="tx2">
                    <a:lumMod val="25000"/>
                  </a:schemeClr>
                </a:solidFill>
              </a:rPr>
              <a:t>abbia</a:t>
            </a:r>
            <a:r>
              <a:rPr lang="es-ES" sz="1400" dirty="0">
                <a:solidFill>
                  <a:schemeClr val="tx2">
                    <a:lumMod val="25000"/>
                  </a:schemeClr>
                </a:solidFill>
              </a:rPr>
              <a:t> </a:t>
            </a:r>
            <a:r>
              <a:rPr lang="es-ES" sz="1400" dirty="0" err="1">
                <a:solidFill>
                  <a:schemeClr val="tx2">
                    <a:lumMod val="25000"/>
                  </a:schemeClr>
                </a:solidFill>
              </a:rPr>
              <a:t>facoltà</a:t>
            </a:r>
            <a:r>
              <a:rPr lang="es-ES" sz="1400" dirty="0">
                <a:solidFill>
                  <a:schemeClr val="tx2">
                    <a:lumMod val="25000"/>
                  </a:schemeClr>
                </a:solidFill>
              </a:rPr>
              <a:t> di </a:t>
            </a:r>
            <a:r>
              <a:rPr lang="es-ES" sz="1400" dirty="0" err="1">
                <a:solidFill>
                  <a:schemeClr val="tx2">
                    <a:lumMod val="25000"/>
                  </a:schemeClr>
                </a:solidFill>
              </a:rPr>
              <a:t>disposizione</a:t>
            </a:r>
            <a:r>
              <a:rPr lang="es-ES" sz="1400" dirty="0">
                <a:solidFill>
                  <a:schemeClr val="tx2">
                    <a:lumMod val="25000"/>
                  </a:schemeClr>
                </a:solidFill>
              </a:rPr>
              <a:t>. </a:t>
            </a:r>
          </a:p>
          <a:p>
            <a:pPr algn="just" eaLnBrk="1" hangingPunct="1">
              <a:buClr>
                <a:srgbClr val="FF0000"/>
              </a:buClr>
              <a:defRPr/>
            </a:pPr>
            <a:endParaRPr lang="es-ES" sz="1400" dirty="0">
              <a:solidFill>
                <a:schemeClr val="tx2">
                  <a:lumMod val="25000"/>
                </a:schemeClr>
              </a:solidFill>
            </a:endParaRPr>
          </a:p>
          <a:p>
            <a:pPr algn="just" eaLnBrk="1" hangingPunct="1">
              <a:buClr>
                <a:srgbClr val="FF0000"/>
              </a:buClr>
              <a:defRPr/>
            </a:pPr>
            <a:r>
              <a:rPr lang="es-ES" sz="1400" dirty="0">
                <a:solidFill>
                  <a:schemeClr val="tx2">
                    <a:lumMod val="25000"/>
                  </a:schemeClr>
                </a:solidFill>
              </a:rPr>
              <a:t>Una volta </a:t>
            </a:r>
            <a:r>
              <a:rPr lang="es-ES" sz="1400" dirty="0" err="1">
                <a:solidFill>
                  <a:schemeClr val="tx2">
                    <a:lumMod val="25000"/>
                  </a:schemeClr>
                </a:solidFill>
              </a:rPr>
              <a:t>presentata</a:t>
            </a:r>
            <a:r>
              <a:rPr lang="es-ES" sz="1400" dirty="0">
                <a:solidFill>
                  <a:schemeClr val="tx2">
                    <a:lumMod val="25000"/>
                  </a:schemeClr>
                </a:solidFill>
              </a:rPr>
              <a:t> la </a:t>
            </a:r>
            <a:r>
              <a:rPr lang="es-ES" sz="1400" dirty="0" err="1">
                <a:solidFill>
                  <a:schemeClr val="tx2">
                    <a:lumMod val="25000"/>
                  </a:schemeClr>
                </a:solidFill>
              </a:rPr>
              <a:t>dichiarazione</a:t>
            </a:r>
            <a:r>
              <a:rPr lang="es-ES" sz="1400" dirty="0">
                <a:solidFill>
                  <a:schemeClr val="tx2">
                    <a:lumMod val="25000"/>
                  </a:schemeClr>
                </a:solidFill>
              </a:rPr>
              <a:t>, per </a:t>
            </a:r>
            <a:r>
              <a:rPr lang="es-ES" sz="1400" dirty="0" err="1">
                <a:solidFill>
                  <a:schemeClr val="tx2">
                    <a:lumMod val="25000"/>
                  </a:schemeClr>
                </a:solidFill>
              </a:rPr>
              <a:t>gli</a:t>
            </a:r>
            <a:r>
              <a:rPr lang="es-ES" sz="1400" dirty="0">
                <a:solidFill>
                  <a:schemeClr val="tx2">
                    <a:lumMod val="25000"/>
                  </a:schemeClr>
                </a:solidFill>
              </a:rPr>
              <a:t> </a:t>
            </a:r>
            <a:r>
              <a:rPr lang="es-ES" sz="1400" dirty="0" err="1">
                <a:solidFill>
                  <a:schemeClr val="tx2">
                    <a:lumMod val="25000"/>
                  </a:schemeClr>
                </a:solidFill>
              </a:rPr>
              <a:t>anni</a:t>
            </a:r>
            <a:r>
              <a:rPr lang="es-ES" sz="1400" dirty="0">
                <a:solidFill>
                  <a:schemeClr val="tx2">
                    <a:lumMod val="25000"/>
                  </a:schemeClr>
                </a:solidFill>
              </a:rPr>
              <a:t> </a:t>
            </a:r>
            <a:r>
              <a:rPr lang="es-ES" sz="1400" dirty="0" err="1">
                <a:solidFill>
                  <a:schemeClr val="tx2">
                    <a:lumMod val="25000"/>
                  </a:schemeClr>
                </a:solidFill>
              </a:rPr>
              <a:t>successivi</a:t>
            </a:r>
            <a:r>
              <a:rPr lang="es-ES" sz="1400" dirty="0">
                <a:solidFill>
                  <a:schemeClr val="tx2">
                    <a:lumMod val="25000"/>
                  </a:schemeClr>
                </a:solidFill>
              </a:rPr>
              <a:t> </a:t>
            </a:r>
            <a:r>
              <a:rPr lang="es-ES" sz="1400" dirty="0" err="1">
                <a:solidFill>
                  <a:schemeClr val="tx2">
                    <a:lumMod val="25000"/>
                  </a:schemeClr>
                </a:solidFill>
              </a:rPr>
              <a:t>l’obbligo</a:t>
            </a:r>
            <a:r>
              <a:rPr lang="es-ES" sz="1400" dirty="0">
                <a:solidFill>
                  <a:schemeClr val="tx2">
                    <a:lumMod val="25000"/>
                  </a:schemeClr>
                </a:solidFill>
              </a:rPr>
              <a:t> </a:t>
            </a:r>
            <a:r>
              <a:rPr lang="es-ES" sz="1400" dirty="0" err="1">
                <a:solidFill>
                  <a:schemeClr val="tx2">
                    <a:lumMod val="25000"/>
                  </a:schemeClr>
                </a:solidFill>
              </a:rPr>
              <a:t>scatta</a:t>
            </a:r>
            <a:r>
              <a:rPr lang="es-ES" sz="1400" dirty="0">
                <a:solidFill>
                  <a:schemeClr val="tx2">
                    <a:lumMod val="25000"/>
                  </a:schemeClr>
                </a:solidFill>
              </a:rPr>
              <a:t> se vi è un incremento </a:t>
            </a:r>
            <a:r>
              <a:rPr lang="es-ES" sz="1400" dirty="0" err="1">
                <a:solidFill>
                  <a:schemeClr val="tx2">
                    <a:lumMod val="25000"/>
                  </a:schemeClr>
                </a:solidFill>
              </a:rPr>
              <a:t>superiore</a:t>
            </a:r>
            <a:r>
              <a:rPr lang="es-ES" sz="1400" dirty="0">
                <a:solidFill>
                  <a:schemeClr val="tx2">
                    <a:lumMod val="25000"/>
                  </a:schemeClr>
                </a:solidFill>
              </a:rPr>
              <a:t> ad Euro 20K o se viene </a:t>
            </a:r>
            <a:r>
              <a:rPr lang="es-ES" sz="1400" dirty="0" err="1">
                <a:solidFill>
                  <a:schemeClr val="tx2">
                    <a:lumMod val="25000"/>
                  </a:schemeClr>
                </a:solidFill>
              </a:rPr>
              <a:t>cancellato</a:t>
            </a:r>
            <a:r>
              <a:rPr lang="es-ES" sz="1400" dirty="0">
                <a:solidFill>
                  <a:schemeClr val="tx2">
                    <a:lumMod val="25000"/>
                  </a:schemeClr>
                </a:solidFill>
              </a:rPr>
              <a:t> un bene precedentemente </a:t>
            </a:r>
            <a:r>
              <a:rPr lang="es-ES" sz="1400" dirty="0" err="1">
                <a:solidFill>
                  <a:schemeClr val="tx2">
                    <a:lumMod val="25000"/>
                  </a:schemeClr>
                </a:solidFill>
              </a:rPr>
              <a:t>dichiarato</a:t>
            </a:r>
            <a:r>
              <a:rPr lang="es-ES" sz="1400" dirty="0">
                <a:solidFill>
                  <a:schemeClr val="tx2">
                    <a:lumMod val="25000"/>
                  </a:schemeClr>
                </a:solidFill>
              </a:rPr>
              <a:t> (es. </a:t>
            </a:r>
            <a:r>
              <a:rPr lang="es-ES" sz="1400" dirty="0" err="1">
                <a:solidFill>
                  <a:schemeClr val="tx2">
                    <a:lumMod val="25000"/>
                  </a:schemeClr>
                </a:solidFill>
              </a:rPr>
              <a:t>immobile</a:t>
            </a:r>
            <a:r>
              <a:rPr lang="es-ES" sz="1400" dirty="0">
                <a:solidFill>
                  <a:schemeClr val="tx2">
                    <a:lumMod val="25000"/>
                  </a:schemeClr>
                </a:solidFill>
              </a:rPr>
              <a:t> </a:t>
            </a:r>
            <a:r>
              <a:rPr lang="es-ES" sz="1400" dirty="0" err="1">
                <a:solidFill>
                  <a:schemeClr val="tx2">
                    <a:lumMod val="25000"/>
                  </a:schemeClr>
                </a:solidFill>
              </a:rPr>
              <a:t>dichiarato</a:t>
            </a:r>
            <a:r>
              <a:rPr lang="es-ES" sz="1400" dirty="0">
                <a:solidFill>
                  <a:schemeClr val="tx2">
                    <a:lumMod val="25000"/>
                  </a:schemeClr>
                </a:solidFill>
              </a:rPr>
              <a:t> e posteriormente </a:t>
            </a:r>
            <a:r>
              <a:rPr lang="es-ES" sz="1400" dirty="0" err="1">
                <a:solidFill>
                  <a:schemeClr val="tx2">
                    <a:lumMod val="25000"/>
                  </a:schemeClr>
                </a:solidFill>
              </a:rPr>
              <a:t>venduto</a:t>
            </a:r>
            <a:r>
              <a:rPr lang="es-ES" sz="1400" dirty="0">
                <a:solidFill>
                  <a:schemeClr val="tx2">
                    <a:lumMod val="25000"/>
                  </a:schemeClr>
                </a:solidFill>
              </a:rPr>
              <a:t>). </a:t>
            </a:r>
            <a:endParaRPr lang="en-US" sz="1400" dirty="0">
              <a:solidFill>
                <a:schemeClr val="tx2">
                  <a:lumMod val="25000"/>
                </a:schemeClr>
              </a:solidFill>
            </a:endParaRPr>
          </a:p>
          <a:p>
            <a:pPr algn="just" eaLnBrk="1" hangingPunct="1">
              <a:buClr>
                <a:srgbClr val="FF0000"/>
              </a:buClr>
              <a:buFont typeface="Wingdings" pitchFamily="2" charset="2"/>
              <a:buChar char="ü"/>
              <a:defRPr/>
            </a:pPr>
            <a:endParaRPr lang="en-US" sz="3200" b="1" u="sng" dirty="0">
              <a:solidFill>
                <a:schemeClr val="tx2">
                  <a:lumMod val="25000"/>
                </a:schemeClr>
              </a:solidFill>
            </a:endParaRPr>
          </a:p>
          <a:p>
            <a:pPr marL="285750" indent="-285750" algn="just">
              <a:buFont typeface="Wingdings" panose="05000000000000000000" pitchFamily="2" charset="2"/>
              <a:buChar char="ü"/>
              <a:defRPr/>
            </a:pPr>
            <a:endParaRPr lang="es-ES" sz="1400" dirty="0">
              <a:solidFill>
                <a:schemeClr val="tx2">
                  <a:lumMod val="25000"/>
                </a:schemeClr>
              </a:solidFill>
            </a:endParaRPr>
          </a:p>
          <a:p>
            <a:pPr marL="285750" indent="-285750">
              <a:buFont typeface="Wingdings" panose="05000000000000000000" pitchFamily="2" charset="2"/>
              <a:buChar char="ü"/>
              <a:defRPr/>
            </a:pPr>
            <a:endParaRPr lang="es-ES" sz="1400" dirty="0">
              <a:solidFill>
                <a:schemeClr val="tx2">
                  <a:lumMod val="25000"/>
                </a:schemeClr>
              </a:solidFill>
            </a:endParaRPr>
          </a:p>
          <a:p>
            <a:pPr marL="285750" indent="-285750">
              <a:buFont typeface="Wingdings" panose="05000000000000000000" pitchFamily="2" charset="2"/>
              <a:buChar char="ü"/>
              <a:defRPr/>
            </a:pPr>
            <a:endParaRPr lang="en-US" sz="1400" dirty="0">
              <a:solidFill>
                <a:schemeClr val="tx2">
                  <a:lumMod val="25000"/>
                </a:schemeClr>
              </a:solidFill>
            </a:endParaRPr>
          </a:p>
        </p:txBody>
      </p:sp>
      <p:sp>
        <p:nvSpPr>
          <p:cNvPr id="10" name="3 Título">
            <a:extLst>
              <a:ext uri="{FF2B5EF4-FFF2-40B4-BE49-F238E27FC236}">
                <a16:creationId xmlns:a16="http://schemas.microsoft.com/office/drawing/2014/main" id="{662C4D77-9D12-4393-B421-63A48028BD6C}"/>
              </a:ext>
            </a:extLst>
          </p:cNvPr>
          <p:cNvSpPr txBox="1">
            <a:spLocks/>
          </p:cNvSpPr>
          <p:nvPr/>
        </p:nvSpPr>
        <p:spPr bwMode="auto">
          <a:xfrm>
            <a:off x="647700" y="-463550"/>
            <a:ext cx="8229600" cy="1139825"/>
          </a:xfrm>
          <a:prstGeom prst="rect">
            <a:avLst/>
          </a:prstGeom>
          <a:noFill/>
          <a:ln>
            <a:noFill/>
          </a:ln>
          <a:effectLst/>
        </p:spPr>
        <p:txBody>
          <a:bodyPr anchor="b" anchorCtr="1"/>
          <a:lstStyle>
            <a:lvl1pPr algn="ctr" rtl="0" eaLnBrk="0" fontAlgn="base" hangingPunct="0">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defRPr/>
            </a:pPr>
            <a:r>
              <a:rPr lang="es-ES" sz="3200" b="1" kern="0" dirty="0">
                <a:solidFill>
                  <a:srgbClr val="002060"/>
                </a:solidFill>
              </a:rPr>
              <a:t>MODELLO 720</a:t>
            </a:r>
          </a:p>
        </p:txBody>
      </p:sp>
      <p:sp>
        <p:nvSpPr>
          <p:cNvPr id="8" name="Text Box 4">
            <a:extLst>
              <a:ext uri="{FF2B5EF4-FFF2-40B4-BE49-F238E27FC236}">
                <a16:creationId xmlns:a16="http://schemas.microsoft.com/office/drawing/2014/main" id="{2751C04E-6199-4B01-A83B-0FF38FB2147F}"/>
              </a:ext>
            </a:extLst>
          </p:cNvPr>
          <p:cNvSpPr txBox="1">
            <a:spLocks noChangeArrowheads="1"/>
          </p:cNvSpPr>
          <p:nvPr/>
        </p:nvSpPr>
        <p:spPr bwMode="auto">
          <a:xfrm>
            <a:off x="6084888" y="6550025"/>
            <a:ext cx="3778250" cy="307975"/>
          </a:xfrm>
          <a:prstGeom prst="rect">
            <a:avLst/>
          </a:prstGeom>
          <a:noFill/>
          <a:ln>
            <a:noFill/>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defRPr/>
            </a:pPr>
            <a:r>
              <a:rPr lang="es-ES" altLang="es-ES" sz="1400" dirty="0">
                <a:solidFill>
                  <a:schemeClr val="tx2">
                    <a:lumMod val="25000"/>
                  </a:schemeClr>
                </a:solidFill>
                <a:latin typeface="Arial" panose="020B0604020202020204" pitchFamily="34" charset="0"/>
              </a:rPr>
              <a:t>alessandro@icab.es</a:t>
            </a:r>
          </a:p>
        </p:txBody>
      </p:sp>
      <p:pic>
        <p:nvPicPr>
          <p:cNvPr id="37897" name="10 Imagen" descr="modello720Pix.jpg">
            <a:extLst>
              <a:ext uri="{FF2B5EF4-FFF2-40B4-BE49-F238E27FC236}">
                <a16:creationId xmlns:a16="http://schemas.microsoft.com/office/drawing/2014/main" id="{10ACD8BB-D60A-4386-8818-C178EB905B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5838825"/>
            <a:ext cx="15875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Imagen 10">
            <a:extLst>
              <a:ext uri="{FF2B5EF4-FFF2-40B4-BE49-F238E27FC236}">
                <a16:creationId xmlns:a16="http://schemas.microsoft.com/office/drawing/2014/main" id="{E4AA79D5-BDA7-40F7-9484-E3BE50C9A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5" y="0"/>
            <a:ext cx="152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B078275-5C9B-4FCD-B682-0676B3583E30}"/>
              </a:ext>
            </a:extLst>
          </p:cNvPr>
          <p:cNvSpPr>
            <a:spLocks noGrp="1" noChangeArrowheads="1"/>
          </p:cNvSpPr>
          <p:nvPr>
            <p:ph type="ctrTitle"/>
          </p:nvPr>
        </p:nvSpPr>
        <p:spPr>
          <a:xfrm>
            <a:off x="395288" y="-488950"/>
            <a:ext cx="8229600" cy="3097213"/>
          </a:xfrm>
        </p:spPr>
        <p:txBody>
          <a:bodyPr/>
          <a:lstStyle/>
          <a:p>
            <a:pPr>
              <a:defRPr/>
            </a:pPr>
            <a:br>
              <a:rPr lang="en-US" sz="4000" b="1" dirty="0">
                <a:solidFill>
                  <a:schemeClr val="tx1"/>
                </a:solidFill>
              </a:rPr>
            </a:br>
            <a:br>
              <a:rPr lang="en-US" sz="4000" b="1" dirty="0">
                <a:solidFill>
                  <a:schemeClr val="tx1"/>
                </a:solidFill>
              </a:rPr>
            </a:br>
            <a:r>
              <a:rPr lang="en-US" sz="4000" b="1" dirty="0">
                <a:solidFill>
                  <a:schemeClr val="tx1"/>
                </a:solidFill>
              </a:rPr>
              <a:t> </a:t>
            </a:r>
            <a:br>
              <a:rPr lang="en-US" sz="4000" b="1" dirty="0">
                <a:solidFill>
                  <a:schemeClr val="tx1"/>
                </a:solidFill>
              </a:rPr>
            </a:br>
            <a:br>
              <a:rPr lang="en-US" sz="4000" b="1" dirty="0">
                <a:solidFill>
                  <a:schemeClr val="tx1"/>
                </a:solidFill>
                <a:cs typeface="Times New Roman" pitchFamily="18" charset="0"/>
              </a:rPr>
            </a:br>
            <a:endParaRPr lang="en-US" sz="4000" b="1" dirty="0">
              <a:solidFill>
                <a:schemeClr val="tx1"/>
              </a:solidFill>
              <a:cs typeface="Times New Roman" pitchFamily="18" charset="0"/>
            </a:endParaRPr>
          </a:p>
        </p:txBody>
      </p:sp>
      <p:sp>
        <p:nvSpPr>
          <p:cNvPr id="29699" name="Rectangle 3">
            <a:extLst>
              <a:ext uri="{FF2B5EF4-FFF2-40B4-BE49-F238E27FC236}">
                <a16:creationId xmlns:a16="http://schemas.microsoft.com/office/drawing/2014/main" id="{357246A2-CD63-4D15-BE20-33024A1F5AA6}"/>
              </a:ext>
            </a:extLst>
          </p:cNvPr>
          <p:cNvSpPr>
            <a:spLocks noGrp="1" noChangeArrowheads="1"/>
          </p:cNvSpPr>
          <p:nvPr>
            <p:ph type="subTitle" idx="1"/>
          </p:nvPr>
        </p:nvSpPr>
        <p:spPr>
          <a:xfrm>
            <a:off x="539750" y="2349500"/>
            <a:ext cx="7848600" cy="2087563"/>
          </a:xfrm>
        </p:spPr>
        <p:txBody>
          <a:bodyPr/>
          <a:lstStyle/>
          <a:p>
            <a:pPr marL="685800" indent="-685800" eaLnBrk="1" hangingPunct="1">
              <a:lnSpc>
                <a:spcPct val="80000"/>
              </a:lnSpc>
              <a:defRPr/>
            </a:pPr>
            <a:endParaRPr lang="en-US" sz="3600" b="1" dirty="0">
              <a:solidFill>
                <a:srgbClr val="FFFF00"/>
              </a:solidFill>
              <a:cs typeface="Times New Roman" pitchFamily="18" charset="0"/>
            </a:endParaRPr>
          </a:p>
          <a:p>
            <a:pPr marL="685800" indent="-685800" eaLnBrk="1" hangingPunct="1">
              <a:lnSpc>
                <a:spcPct val="80000"/>
              </a:lnSpc>
              <a:defRPr/>
            </a:pPr>
            <a:endParaRPr lang="en-US" sz="3600" b="1" dirty="0">
              <a:solidFill>
                <a:srgbClr val="FFFF00"/>
              </a:solidFill>
              <a:cs typeface="Times New Roman" pitchFamily="18" charset="0"/>
            </a:endParaRPr>
          </a:p>
          <a:p>
            <a:pPr marL="685800" indent="-685800" eaLnBrk="1" hangingPunct="1">
              <a:lnSpc>
                <a:spcPct val="80000"/>
              </a:lnSpc>
              <a:defRPr/>
            </a:pPr>
            <a:endParaRPr lang="en-US" sz="3600" b="1" dirty="0">
              <a:solidFill>
                <a:srgbClr val="FFFF00"/>
              </a:solidFill>
              <a:cs typeface="Times New Roman" pitchFamily="18" charset="0"/>
            </a:endParaRPr>
          </a:p>
          <a:p>
            <a:pPr marL="685800" indent="-685800" eaLnBrk="1" hangingPunct="1">
              <a:lnSpc>
                <a:spcPct val="80000"/>
              </a:lnSpc>
              <a:defRPr/>
            </a:pPr>
            <a:br>
              <a:rPr lang="en-US" sz="3600" b="1" dirty="0">
                <a:solidFill>
                  <a:srgbClr val="FFFF00"/>
                </a:solidFill>
                <a:cs typeface="Times New Roman" pitchFamily="18" charset="0"/>
              </a:rPr>
            </a:br>
            <a:r>
              <a:rPr lang="en-US" sz="2800" b="1" dirty="0">
                <a:solidFill>
                  <a:srgbClr val="FFFF00"/>
                </a:solidFill>
                <a:cs typeface="Times New Roman" pitchFamily="18" charset="0"/>
              </a:rPr>
              <a:t> </a:t>
            </a:r>
            <a:br>
              <a:rPr lang="en-US" sz="2800" b="1" dirty="0">
                <a:solidFill>
                  <a:srgbClr val="FFFF00"/>
                </a:solidFill>
                <a:cs typeface="Times New Roman" pitchFamily="18" charset="0"/>
              </a:rPr>
            </a:br>
            <a:endParaRPr lang="it-IT" sz="2400" dirty="0"/>
          </a:p>
        </p:txBody>
      </p:sp>
      <p:sp>
        <p:nvSpPr>
          <p:cNvPr id="33796" name="Text Box 4">
            <a:extLst>
              <a:ext uri="{FF2B5EF4-FFF2-40B4-BE49-F238E27FC236}">
                <a16:creationId xmlns:a16="http://schemas.microsoft.com/office/drawing/2014/main" id="{B4E4DC41-89C8-4840-8767-296FA5B2A9A0}"/>
              </a:ext>
            </a:extLst>
          </p:cNvPr>
          <p:cNvSpPr txBox="1">
            <a:spLocks noChangeArrowheads="1"/>
          </p:cNvSpPr>
          <p:nvPr/>
        </p:nvSpPr>
        <p:spPr bwMode="auto">
          <a:xfrm>
            <a:off x="5795963" y="6308725"/>
            <a:ext cx="3203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endParaRPr lang="es-ES" altLang="es-ES" sz="1800">
              <a:latin typeface="Arial" panose="020B0604020202020204" pitchFamily="34" charset="0"/>
            </a:endParaRPr>
          </a:p>
        </p:txBody>
      </p:sp>
      <p:sp>
        <p:nvSpPr>
          <p:cNvPr id="9221" name="Text Box 6">
            <a:extLst>
              <a:ext uri="{FF2B5EF4-FFF2-40B4-BE49-F238E27FC236}">
                <a16:creationId xmlns:a16="http://schemas.microsoft.com/office/drawing/2014/main" id="{A35D38C0-FF99-4193-A861-FE6F4C0872AA}"/>
              </a:ext>
            </a:extLst>
          </p:cNvPr>
          <p:cNvSpPr txBox="1">
            <a:spLocks noChangeArrowheads="1"/>
          </p:cNvSpPr>
          <p:nvPr/>
        </p:nvSpPr>
        <p:spPr bwMode="auto">
          <a:xfrm>
            <a:off x="-304800" y="-25153"/>
            <a:ext cx="2987676" cy="693738"/>
          </a:xfrm>
          <a:prstGeom prst="rect">
            <a:avLst/>
          </a:prstGeom>
          <a:noFill/>
          <a:ln>
            <a:noFill/>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it-IT" altLang="es-ES" sz="1800" b="1" dirty="0">
                <a:solidFill>
                  <a:srgbClr val="002060"/>
                </a:solidFill>
                <a:latin typeface="Arial" panose="020B0604020202020204" pitchFamily="34" charset="0"/>
              </a:rPr>
              <a:t>Alessandro Pieralli</a:t>
            </a:r>
          </a:p>
          <a:p>
            <a:pPr algn="ctr" eaLnBrk="1" hangingPunct="1">
              <a:spcBef>
                <a:spcPct val="50000"/>
              </a:spcBef>
              <a:buClrTx/>
              <a:buSzTx/>
              <a:buFontTx/>
              <a:buNone/>
              <a:defRPr/>
            </a:pPr>
            <a:endParaRPr lang="it-IT" altLang="es-ES" sz="1400" b="1" dirty="0">
              <a:solidFill>
                <a:schemeClr val="tx2">
                  <a:lumMod val="25000"/>
                </a:schemeClr>
              </a:solidFill>
              <a:latin typeface="Arial" panose="020B0604020202020204" pitchFamily="34" charset="0"/>
            </a:endParaRPr>
          </a:p>
        </p:txBody>
      </p:sp>
      <p:sp>
        <p:nvSpPr>
          <p:cNvPr id="9" name="1 Rectángulo">
            <a:extLst>
              <a:ext uri="{FF2B5EF4-FFF2-40B4-BE49-F238E27FC236}">
                <a16:creationId xmlns:a16="http://schemas.microsoft.com/office/drawing/2014/main" id="{70B83B16-21D7-4470-8EDD-BDB4DE18CCB1}"/>
              </a:ext>
            </a:extLst>
          </p:cNvPr>
          <p:cNvSpPr>
            <a:spLocks noChangeArrowheads="1"/>
          </p:cNvSpPr>
          <p:nvPr/>
        </p:nvSpPr>
        <p:spPr bwMode="auto">
          <a:xfrm>
            <a:off x="614363" y="800100"/>
            <a:ext cx="7607300" cy="7046913"/>
          </a:xfrm>
          <a:prstGeom prst="rect">
            <a:avLst/>
          </a:prstGeom>
          <a:noFill/>
          <a:ln>
            <a:noFill/>
          </a:ln>
        </p:spPr>
        <p:txBody>
          <a:bodyPr>
            <a:spAutoFit/>
          </a:bodyPr>
          <a:lstStyle/>
          <a:p>
            <a:pPr algn="just" eaLnBrk="1" hangingPunct="1">
              <a:buClr>
                <a:srgbClr val="FF0000"/>
              </a:buClr>
              <a:defRPr/>
            </a:pPr>
            <a:endParaRPr lang="es-ES" sz="1400" dirty="0">
              <a:solidFill>
                <a:schemeClr val="tx2">
                  <a:lumMod val="25000"/>
                </a:schemeClr>
              </a:solidFill>
            </a:endParaRPr>
          </a:p>
          <a:p>
            <a:pPr algn="just" eaLnBrk="1" hangingPunct="1">
              <a:buClr>
                <a:srgbClr val="FF0000"/>
              </a:buClr>
              <a:buFont typeface="Wingdings" pitchFamily="2" charset="2"/>
              <a:buChar char="ü"/>
              <a:defRPr/>
            </a:pPr>
            <a:r>
              <a:rPr lang="es-ES" sz="1400" dirty="0">
                <a:solidFill>
                  <a:schemeClr val="tx2">
                    <a:lumMod val="25000"/>
                  </a:schemeClr>
                </a:solidFill>
              </a:rPr>
              <a:t> </a:t>
            </a:r>
            <a:r>
              <a:rPr lang="es-ES" sz="1400" dirty="0" err="1">
                <a:solidFill>
                  <a:schemeClr val="tx2">
                    <a:lumMod val="25000"/>
                  </a:schemeClr>
                </a:solidFill>
              </a:rPr>
              <a:t>L’imposta</a:t>
            </a:r>
            <a:r>
              <a:rPr lang="es-ES" sz="1400" dirty="0">
                <a:solidFill>
                  <a:schemeClr val="tx2">
                    <a:lumMod val="25000"/>
                  </a:schemeClr>
                </a:solidFill>
              </a:rPr>
              <a:t> </a:t>
            </a:r>
            <a:r>
              <a:rPr lang="es-ES" sz="1400" dirty="0" err="1">
                <a:solidFill>
                  <a:schemeClr val="tx2">
                    <a:lumMod val="25000"/>
                  </a:schemeClr>
                </a:solidFill>
              </a:rPr>
              <a:t>sul</a:t>
            </a:r>
            <a:r>
              <a:rPr lang="es-ES" sz="1400" dirty="0">
                <a:solidFill>
                  <a:schemeClr val="tx2">
                    <a:lumMod val="25000"/>
                  </a:schemeClr>
                </a:solidFill>
              </a:rPr>
              <a:t> patrimonio (Ley 19/1991), grava </a:t>
            </a:r>
            <a:r>
              <a:rPr lang="es-ES" sz="1400" dirty="0" err="1">
                <a:solidFill>
                  <a:schemeClr val="tx2">
                    <a:lumMod val="25000"/>
                  </a:schemeClr>
                </a:solidFill>
              </a:rPr>
              <a:t>il</a:t>
            </a:r>
            <a:r>
              <a:rPr lang="es-ES" sz="1400" dirty="0">
                <a:solidFill>
                  <a:schemeClr val="tx2">
                    <a:lumMod val="25000"/>
                  </a:schemeClr>
                </a:solidFill>
              </a:rPr>
              <a:t> patrimonio </a:t>
            </a:r>
            <a:r>
              <a:rPr lang="es-ES" sz="1400" dirty="0" err="1">
                <a:solidFill>
                  <a:schemeClr val="tx2">
                    <a:lumMod val="25000"/>
                  </a:schemeClr>
                </a:solidFill>
              </a:rPr>
              <a:t>netto</a:t>
            </a:r>
            <a:r>
              <a:rPr lang="es-ES" sz="1400" dirty="0">
                <a:solidFill>
                  <a:schemeClr val="tx2">
                    <a:lumMod val="25000"/>
                  </a:schemeClr>
                </a:solidFill>
              </a:rPr>
              <a:t> </a:t>
            </a:r>
            <a:r>
              <a:rPr lang="es-ES" sz="1400" dirty="0" err="1">
                <a:solidFill>
                  <a:schemeClr val="tx2">
                    <a:lumMod val="25000"/>
                  </a:schemeClr>
                </a:solidFill>
              </a:rPr>
              <a:t>delle</a:t>
            </a:r>
            <a:r>
              <a:rPr lang="es-ES" sz="1400" dirty="0">
                <a:solidFill>
                  <a:schemeClr val="tx2">
                    <a:lumMod val="25000"/>
                  </a:schemeClr>
                </a:solidFill>
              </a:rPr>
              <a:t> persone </a:t>
            </a:r>
            <a:r>
              <a:rPr lang="es-ES" sz="1400" dirty="0" err="1">
                <a:solidFill>
                  <a:schemeClr val="tx2">
                    <a:lumMod val="25000"/>
                  </a:schemeClr>
                </a:solidFill>
              </a:rPr>
              <a:t>fisiche</a:t>
            </a:r>
            <a:r>
              <a:rPr lang="es-ES" sz="1400" dirty="0">
                <a:solidFill>
                  <a:schemeClr val="tx2">
                    <a:lumMod val="25000"/>
                  </a:schemeClr>
                </a:solidFill>
              </a:rPr>
              <a:t>, </a:t>
            </a:r>
            <a:r>
              <a:rPr lang="es-ES" sz="1400" dirty="0" err="1">
                <a:solidFill>
                  <a:schemeClr val="tx2">
                    <a:lumMod val="25000"/>
                  </a:schemeClr>
                </a:solidFill>
              </a:rPr>
              <a:t>ovvero</a:t>
            </a:r>
            <a:r>
              <a:rPr lang="es-ES" sz="1400" dirty="0">
                <a:solidFill>
                  <a:schemeClr val="tx2">
                    <a:lumMod val="25000"/>
                  </a:schemeClr>
                </a:solidFill>
              </a:rPr>
              <a:t> </a:t>
            </a:r>
            <a:r>
              <a:rPr lang="es-ES" sz="1400" dirty="0" err="1">
                <a:solidFill>
                  <a:schemeClr val="tx2">
                    <a:lumMod val="25000"/>
                  </a:schemeClr>
                </a:solidFill>
              </a:rPr>
              <a:t>l’insieme</a:t>
            </a:r>
            <a:r>
              <a:rPr lang="es-ES" sz="1400" dirty="0">
                <a:solidFill>
                  <a:schemeClr val="tx2">
                    <a:lumMod val="25000"/>
                  </a:schemeClr>
                </a:solidFill>
              </a:rPr>
              <a:t> </a:t>
            </a:r>
            <a:r>
              <a:rPr lang="es-ES" sz="1400" dirty="0" err="1">
                <a:solidFill>
                  <a:schemeClr val="tx2">
                    <a:lumMod val="25000"/>
                  </a:schemeClr>
                </a:solidFill>
              </a:rPr>
              <a:t>dei</a:t>
            </a:r>
            <a:r>
              <a:rPr lang="es-ES" sz="1400" dirty="0">
                <a:solidFill>
                  <a:schemeClr val="tx2">
                    <a:lumMod val="25000"/>
                  </a:schemeClr>
                </a:solidFill>
              </a:rPr>
              <a:t> </a:t>
            </a:r>
            <a:r>
              <a:rPr lang="es-ES" sz="1400" dirty="0" err="1">
                <a:solidFill>
                  <a:schemeClr val="tx2">
                    <a:lumMod val="25000"/>
                  </a:schemeClr>
                </a:solidFill>
              </a:rPr>
              <a:t>beni</a:t>
            </a:r>
            <a:r>
              <a:rPr lang="es-ES" sz="1400" dirty="0">
                <a:solidFill>
                  <a:schemeClr val="tx2">
                    <a:lumMod val="25000"/>
                  </a:schemeClr>
                </a:solidFill>
              </a:rPr>
              <a:t> e </a:t>
            </a:r>
            <a:r>
              <a:rPr lang="es-ES" sz="1400" dirty="0" err="1">
                <a:solidFill>
                  <a:schemeClr val="tx2">
                    <a:lumMod val="25000"/>
                  </a:schemeClr>
                </a:solidFill>
              </a:rPr>
              <a:t>diritti</a:t>
            </a:r>
            <a:r>
              <a:rPr lang="es-ES" sz="1400" dirty="0">
                <a:solidFill>
                  <a:schemeClr val="tx2">
                    <a:lumMod val="25000"/>
                  </a:schemeClr>
                </a:solidFill>
              </a:rPr>
              <a:t> di cui </a:t>
            </a:r>
            <a:r>
              <a:rPr lang="es-ES" sz="1400" dirty="0" err="1">
                <a:solidFill>
                  <a:schemeClr val="tx2">
                    <a:lumMod val="25000"/>
                  </a:schemeClr>
                </a:solidFill>
              </a:rPr>
              <a:t>sia</a:t>
            </a:r>
            <a:r>
              <a:rPr lang="es-ES" sz="1400" dirty="0">
                <a:solidFill>
                  <a:schemeClr val="tx2">
                    <a:lumMod val="25000"/>
                  </a:schemeClr>
                </a:solidFill>
              </a:rPr>
              <a:t> </a:t>
            </a:r>
            <a:r>
              <a:rPr lang="es-ES" sz="1400" dirty="0" err="1">
                <a:solidFill>
                  <a:schemeClr val="tx2">
                    <a:lumMod val="25000"/>
                  </a:schemeClr>
                </a:solidFill>
              </a:rPr>
              <a:t>titolare</a:t>
            </a:r>
            <a:r>
              <a:rPr lang="es-ES" sz="1400" dirty="0">
                <a:solidFill>
                  <a:schemeClr val="tx2">
                    <a:lumMod val="25000"/>
                  </a:schemeClr>
                </a:solidFill>
              </a:rPr>
              <a:t> la persona </a:t>
            </a:r>
            <a:r>
              <a:rPr lang="es-ES" sz="1400" dirty="0" err="1">
                <a:solidFill>
                  <a:schemeClr val="tx2">
                    <a:lumMod val="25000"/>
                  </a:schemeClr>
                </a:solidFill>
              </a:rPr>
              <a:t>dedotti</a:t>
            </a:r>
            <a:r>
              <a:rPr lang="es-ES" sz="1400" dirty="0">
                <a:solidFill>
                  <a:schemeClr val="tx2">
                    <a:lumMod val="25000"/>
                  </a:schemeClr>
                </a:solidFill>
              </a:rPr>
              <a:t> </a:t>
            </a:r>
            <a:r>
              <a:rPr lang="es-ES" sz="1400" dirty="0" err="1">
                <a:solidFill>
                  <a:schemeClr val="tx2">
                    <a:lumMod val="25000"/>
                  </a:schemeClr>
                </a:solidFill>
              </a:rPr>
              <a:t>gravami</a:t>
            </a:r>
            <a:r>
              <a:rPr lang="es-ES" sz="1400" dirty="0">
                <a:solidFill>
                  <a:schemeClr val="tx2">
                    <a:lumMod val="25000"/>
                  </a:schemeClr>
                </a:solidFill>
              </a:rPr>
              <a:t> e </a:t>
            </a:r>
            <a:r>
              <a:rPr lang="es-ES" sz="1400" dirty="0" err="1">
                <a:solidFill>
                  <a:schemeClr val="tx2">
                    <a:lumMod val="25000"/>
                  </a:schemeClr>
                </a:solidFill>
              </a:rPr>
              <a:t>debiti</a:t>
            </a:r>
            <a:r>
              <a:rPr lang="es-ES" sz="1400" dirty="0">
                <a:solidFill>
                  <a:schemeClr val="tx2">
                    <a:lumMod val="25000"/>
                  </a:schemeClr>
                </a:solidFill>
              </a:rPr>
              <a:t> (</a:t>
            </a:r>
            <a:r>
              <a:rPr lang="es-ES" sz="1400" dirty="0" err="1">
                <a:solidFill>
                  <a:schemeClr val="tx2">
                    <a:lumMod val="25000"/>
                  </a:schemeClr>
                </a:solidFill>
              </a:rPr>
              <a:t>Modello</a:t>
            </a:r>
            <a:r>
              <a:rPr lang="es-ES" sz="1400" dirty="0">
                <a:solidFill>
                  <a:schemeClr val="tx2">
                    <a:lumMod val="25000"/>
                  </a:schemeClr>
                </a:solidFill>
              </a:rPr>
              <a:t> 714). </a:t>
            </a:r>
          </a:p>
          <a:p>
            <a:pPr algn="just" eaLnBrk="1" hangingPunct="1">
              <a:buClr>
                <a:srgbClr val="FF0000"/>
              </a:buClr>
              <a:buFont typeface="Wingdings" pitchFamily="2" charset="2"/>
              <a:buChar char="ü"/>
              <a:defRPr/>
            </a:pPr>
            <a:endParaRPr lang="es-ES" sz="1400" dirty="0">
              <a:solidFill>
                <a:schemeClr val="tx2">
                  <a:lumMod val="25000"/>
                </a:schemeClr>
              </a:solidFill>
            </a:endParaRPr>
          </a:p>
          <a:p>
            <a:pPr algn="just" eaLnBrk="1" hangingPunct="1">
              <a:buClr>
                <a:srgbClr val="FF0000"/>
              </a:buClr>
              <a:buFont typeface="Wingdings" pitchFamily="2" charset="2"/>
              <a:buChar char="ü"/>
              <a:defRPr/>
            </a:pPr>
            <a:r>
              <a:rPr lang="es-ES" sz="1400" dirty="0" err="1">
                <a:solidFill>
                  <a:schemeClr val="tx2">
                    <a:lumMod val="25000"/>
                  </a:schemeClr>
                </a:solidFill>
              </a:rPr>
              <a:t>Sono</a:t>
            </a:r>
            <a:r>
              <a:rPr lang="es-ES" sz="1400" dirty="0">
                <a:solidFill>
                  <a:schemeClr val="tx2">
                    <a:lumMod val="25000"/>
                  </a:schemeClr>
                </a:solidFill>
              </a:rPr>
              <a:t> </a:t>
            </a:r>
            <a:r>
              <a:rPr lang="es-ES" sz="1400" dirty="0" err="1">
                <a:solidFill>
                  <a:schemeClr val="tx2">
                    <a:lumMod val="25000"/>
                  </a:schemeClr>
                </a:solidFill>
              </a:rPr>
              <a:t>soggetti</a:t>
            </a:r>
            <a:r>
              <a:rPr lang="es-ES" sz="1400" dirty="0">
                <a:solidFill>
                  <a:schemeClr val="tx2">
                    <a:lumMod val="25000"/>
                  </a:schemeClr>
                </a:solidFill>
              </a:rPr>
              <a:t> </a:t>
            </a:r>
            <a:r>
              <a:rPr lang="es-ES" sz="1400" dirty="0" err="1">
                <a:solidFill>
                  <a:schemeClr val="tx2">
                    <a:lumMod val="25000"/>
                  </a:schemeClr>
                </a:solidFill>
              </a:rPr>
              <a:t>passivi</a:t>
            </a:r>
            <a:r>
              <a:rPr lang="es-ES" sz="1400" dirty="0">
                <a:solidFill>
                  <a:schemeClr val="tx2">
                    <a:lumMod val="25000"/>
                  </a:schemeClr>
                </a:solidFill>
              </a:rPr>
              <a:t> </a:t>
            </a:r>
            <a:r>
              <a:rPr lang="es-ES" sz="1400" dirty="0" err="1">
                <a:solidFill>
                  <a:schemeClr val="tx2">
                    <a:lumMod val="25000"/>
                  </a:schemeClr>
                </a:solidFill>
              </a:rPr>
              <a:t>dell’IP</a:t>
            </a:r>
            <a:r>
              <a:rPr lang="es-ES" sz="1400" dirty="0">
                <a:solidFill>
                  <a:schemeClr val="tx2">
                    <a:lumMod val="25000"/>
                  </a:schemeClr>
                </a:solidFill>
              </a:rPr>
              <a:t>: </a:t>
            </a:r>
          </a:p>
          <a:p>
            <a:pPr algn="just" eaLnBrk="1" hangingPunct="1">
              <a:buClr>
                <a:srgbClr val="FF0000"/>
              </a:buClr>
              <a:defRPr/>
            </a:pPr>
            <a:endParaRPr lang="es-ES" sz="1400" dirty="0">
              <a:solidFill>
                <a:schemeClr val="tx2">
                  <a:lumMod val="25000"/>
                </a:schemeClr>
              </a:solidFill>
            </a:endParaRPr>
          </a:p>
          <a:p>
            <a:pPr marL="342900" indent="-342900" algn="just" eaLnBrk="1" hangingPunct="1">
              <a:buClr>
                <a:srgbClr val="FF0000"/>
              </a:buClr>
              <a:buFontTx/>
              <a:buAutoNum type="alphaLcParenR"/>
              <a:defRPr/>
            </a:pPr>
            <a:r>
              <a:rPr lang="es-ES" sz="1400" dirty="0">
                <a:solidFill>
                  <a:schemeClr val="tx2">
                    <a:lumMod val="25000"/>
                  </a:schemeClr>
                </a:solidFill>
              </a:rPr>
              <a:t>Per </a:t>
            </a:r>
            <a:r>
              <a:rPr lang="es-ES" sz="1400" b="1" u="sng" dirty="0" err="1">
                <a:solidFill>
                  <a:schemeClr val="tx2">
                    <a:lumMod val="25000"/>
                  </a:schemeClr>
                </a:solidFill>
              </a:rPr>
              <a:t>obbligazione</a:t>
            </a:r>
            <a:r>
              <a:rPr lang="es-ES" sz="1400" b="1" u="sng" dirty="0">
                <a:solidFill>
                  <a:schemeClr val="tx2">
                    <a:lumMod val="25000"/>
                  </a:schemeClr>
                </a:solidFill>
              </a:rPr>
              <a:t> </a:t>
            </a:r>
            <a:r>
              <a:rPr lang="es-ES" sz="1400" b="1" u="sng" dirty="0" err="1">
                <a:solidFill>
                  <a:schemeClr val="tx2">
                    <a:lumMod val="25000"/>
                  </a:schemeClr>
                </a:solidFill>
              </a:rPr>
              <a:t>personale</a:t>
            </a:r>
            <a:r>
              <a:rPr lang="es-ES" sz="1400" dirty="0">
                <a:solidFill>
                  <a:schemeClr val="tx2">
                    <a:lumMod val="25000"/>
                  </a:schemeClr>
                </a:solidFill>
              </a:rPr>
              <a:t> - persona </a:t>
            </a:r>
            <a:r>
              <a:rPr lang="es-ES" sz="1400" dirty="0" err="1">
                <a:solidFill>
                  <a:schemeClr val="tx2">
                    <a:lumMod val="25000"/>
                  </a:schemeClr>
                </a:solidFill>
              </a:rPr>
              <a:t>fisica</a:t>
            </a:r>
            <a:r>
              <a:rPr lang="es-ES" sz="1400" dirty="0">
                <a:solidFill>
                  <a:schemeClr val="tx2">
                    <a:lumMod val="25000"/>
                  </a:schemeClr>
                </a:solidFill>
              </a:rPr>
              <a:t> con </a:t>
            </a:r>
            <a:r>
              <a:rPr lang="es-ES" sz="1400" dirty="0" err="1">
                <a:solidFill>
                  <a:schemeClr val="tx2">
                    <a:lumMod val="25000"/>
                  </a:schemeClr>
                </a:solidFill>
              </a:rPr>
              <a:t>residenza</a:t>
            </a:r>
            <a:r>
              <a:rPr lang="es-ES" sz="1400" dirty="0">
                <a:solidFill>
                  <a:schemeClr val="tx2">
                    <a:lumMod val="25000"/>
                  </a:schemeClr>
                </a:solidFill>
              </a:rPr>
              <a:t> </a:t>
            </a:r>
            <a:r>
              <a:rPr lang="es-ES" sz="1400" dirty="0" err="1">
                <a:solidFill>
                  <a:schemeClr val="tx2">
                    <a:lumMod val="25000"/>
                  </a:schemeClr>
                </a:solidFill>
              </a:rPr>
              <a:t>abituale</a:t>
            </a:r>
            <a:r>
              <a:rPr lang="es-ES" sz="1400" dirty="0">
                <a:solidFill>
                  <a:schemeClr val="tx2">
                    <a:lumMod val="25000"/>
                  </a:schemeClr>
                </a:solidFill>
              </a:rPr>
              <a:t> nel territorio </a:t>
            </a:r>
            <a:r>
              <a:rPr lang="es-ES" sz="1400" dirty="0" err="1">
                <a:solidFill>
                  <a:schemeClr val="tx2">
                    <a:lumMod val="25000"/>
                  </a:schemeClr>
                </a:solidFill>
              </a:rPr>
              <a:t>spagnolo</a:t>
            </a:r>
            <a:r>
              <a:rPr lang="es-ES" sz="1400" dirty="0">
                <a:solidFill>
                  <a:schemeClr val="tx2">
                    <a:lumMod val="25000"/>
                  </a:schemeClr>
                </a:solidFill>
              </a:rPr>
              <a:t>. In tal caso </a:t>
            </a:r>
            <a:r>
              <a:rPr lang="es-ES" sz="1400" dirty="0" err="1">
                <a:solidFill>
                  <a:schemeClr val="tx2">
                    <a:lumMod val="25000"/>
                  </a:schemeClr>
                </a:solidFill>
              </a:rPr>
              <a:t>l’imposta</a:t>
            </a:r>
            <a:r>
              <a:rPr lang="es-ES" sz="1400" dirty="0">
                <a:solidFill>
                  <a:schemeClr val="tx2">
                    <a:lumMod val="25000"/>
                  </a:schemeClr>
                </a:solidFill>
              </a:rPr>
              <a:t> è </a:t>
            </a:r>
            <a:r>
              <a:rPr lang="es-ES" sz="1400" dirty="0" err="1">
                <a:solidFill>
                  <a:schemeClr val="tx2">
                    <a:lumMod val="25000"/>
                  </a:schemeClr>
                </a:solidFill>
              </a:rPr>
              <a:t>dovuta</a:t>
            </a:r>
            <a:r>
              <a:rPr lang="es-ES" sz="1400" dirty="0">
                <a:solidFill>
                  <a:schemeClr val="tx2">
                    <a:lumMod val="25000"/>
                  </a:schemeClr>
                </a:solidFill>
              </a:rPr>
              <a:t> su </a:t>
            </a:r>
            <a:r>
              <a:rPr lang="es-ES" sz="1400" dirty="0" err="1">
                <a:solidFill>
                  <a:schemeClr val="tx2">
                    <a:lumMod val="25000"/>
                  </a:schemeClr>
                </a:solidFill>
              </a:rPr>
              <a:t>tutto</a:t>
            </a:r>
            <a:r>
              <a:rPr lang="es-ES" sz="1400" dirty="0">
                <a:solidFill>
                  <a:schemeClr val="tx2">
                    <a:lumMod val="25000"/>
                  </a:schemeClr>
                </a:solidFill>
              </a:rPr>
              <a:t> </a:t>
            </a:r>
            <a:r>
              <a:rPr lang="es-ES" sz="1400" dirty="0" err="1">
                <a:solidFill>
                  <a:schemeClr val="tx2">
                    <a:lumMod val="25000"/>
                  </a:schemeClr>
                </a:solidFill>
              </a:rPr>
              <a:t>il</a:t>
            </a:r>
            <a:r>
              <a:rPr lang="es-ES" sz="1400" dirty="0">
                <a:solidFill>
                  <a:schemeClr val="tx2">
                    <a:lumMod val="25000"/>
                  </a:schemeClr>
                </a:solidFill>
              </a:rPr>
              <a:t> patrimonio, </a:t>
            </a:r>
            <a:r>
              <a:rPr lang="es-ES" sz="1400" dirty="0" err="1">
                <a:solidFill>
                  <a:schemeClr val="tx2">
                    <a:lumMod val="25000"/>
                  </a:schemeClr>
                </a:solidFill>
              </a:rPr>
              <a:t>indipendentemente</a:t>
            </a:r>
            <a:r>
              <a:rPr lang="es-ES" sz="1400" dirty="0">
                <a:solidFill>
                  <a:schemeClr val="tx2">
                    <a:lumMod val="25000"/>
                  </a:schemeClr>
                </a:solidFill>
              </a:rPr>
              <a:t> da </a:t>
            </a:r>
            <a:r>
              <a:rPr lang="es-ES" sz="1400" dirty="0" err="1">
                <a:solidFill>
                  <a:schemeClr val="tx2">
                    <a:lumMod val="25000"/>
                  </a:schemeClr>
                </a:solidFill>
              </a:rPr>
              <a:t>dove</a:t>
            </a:r>
            <a:r>
              <a:rPr lang="es-ES" sz="1400" dirty="0">
                <a:solidFill>
                  <a:schemeClr val="tx2">
                    <a:lumMod val="25000"/>
                  </a:schemeClr>
                </a:solidFill>
              </a:rPr>
              <a:t> si </a:t>
            </a:r>
            <a:r>
              <a:rPr lang="es-ES" sz="1400" dirty="0" err="1">
                <a:solidFill>
                  <a:schemeClr val="tx2">
                    <a:lumMod val="25000"/>
                  </a:schemeClr>
                </a:solidFill>
              </a:rPr>
              <a:t>trovino</a:t>
            </a:r>
            <a:r>
              <a:rPr lang="es-ES" sz="1400" dirty="0">
                <a:solidFill>
                  <a:schemeClr val="tx2">
                    <a:lumMod val="25000"/>
                  </a:schemeClr>
                </a:solidFill>
              </a:rPr>
              <a:t> i </a:t>
            </a:r>
            <a:r>
              <a:rPr lang="es-ES" sz="1400" dirty="0" err="1">
                <a:solidFill>
                  <a:schemeClr val="tx2">
                    <a:lumMod val="25000"/>
                  </a:schemeClr>
                </a:solidFill>
              </a:rPr>
              <a:t>beni</a:t>
            </a:r>
            <a:r>
              <a:rPr lang="es-ES" sz="1400" dirty="0">
                <a:solidFill>
                  <a:schemeClr val="tx2">
                    <a:lumMod val="25000"/>
                  </a:schemeClr>
                </a:solidFill>
              </a:rPr>
              <a:t> o </a:t>
            </a:r>
            <a:r>
              <a:rPr lang="es-ES" sz="1400" dirty="0" err="1">
                <a:solidFill>
                  <a:schemeClr val="tx2">
                    <a:lumMod val="25000"/>
                  </a:schemeClr>
                </a:solidFill>
              </a:rPr>
              <a:t>dove</a:t>
            </a:r>
            <a:r>
              <a:rPr lang="es-ES" sz="1400" dirty="0">
                <a:solidFill>
                  <a:schemeClr val="tx2">
                    <a:lumMod val="25000"/>
                  </a:schemeClr>
                </a:solidFill>
              </a:rPr>
              <a:t> </a:t>
            </a:r>
            <a:r>
              <a:rPr lang="es-ES" sz="1400" dirty="0" err="1">
                <a:solidFill>
                  <a:schemeClr val="tx2">
                    <a:lumMod val="25000"/>
                  </a:schemeClr>
                </a:solidFill>
              </a:rPr>
              <a:t>possano</a:t>
            </a:r>
            <a:r>
              <a:rPr lang="es-ES" sz="1400" dirty="0">
                <a:solidFill>
                  <a:schemeClr val="tx2">
                    <a:lumMod val="25000"/>
                  </a:schemeClr>
                </a:solidFill>
              </a:rPr>
              <a:t> </a:t>
            </a:r>
            <a:r>
              <a:rPr lang="es-ES" sz="1400" dirty="0" err="1">
                <a:solidFill>
                  <a:schemeClr val="tx2">
                    <a:lumMod val="25000"/>
                  </a:schemeClr>
                </a:solidFill>
              </a:rPr>
              <a:t>esercitarsi</a:t>
            </a:r>
            <a:r>
              <a:rPr lang="es-ES" sz="1400" dirty="0">
                <a:solidFill>
                  <a:schemeClr val="tx2">
                    <a:lumMod val="25000"/>
                  </a:schemeClr>
                </a:solidFill>
              </a:rPr>
              <a:t> i </a:t>
            </a:r>
            <a:r>
              <a:rPr lang="es-ES" sz="1400" dirty="0" err="1">
                <a:solidFill>
                  <a:schemeClr val="tx2">
                    <a:lumMod val="25000"/>
                  </a:schemeClr>
                </a:solidFill>
              </a:rPr>
              <a:t>diritti</a:t>
            </a:r>
            <a:r>
              <a:rPr lang="es-ES" sz="1400" dirty="0">
                <a:solidFill>
                  <a:schemeClr val="tx2">
                    <a:lumMod val="25000"/>
                  </a:schemeClr>
                </a:solidFill>
              </a:rPr>
              <a:t>. (Art. 5.1.a. LIP).</a:t>
            </a:r>
          </a:p>
          <a:p>
            <a:pPr marL="342900" indent="-342900" algn="just" eaLnBrk="1" hangingPunct="1">
              <a:buClr>
                <a:srgbClr val="FF0000"/>
              </a:buClr>
              <a:buFontTx/>
              <a:buAutoNum type="alphaLcParenR"/>
              <a:defRPr/>
            </a:pPr>
            <a:endParaRPr lang="es-ES" sz="1400" dirty="0">
              <a:solidFill>
                <a:schemeClr val="tx2">
                  <a:lumMod val="25000"/>
                </a:schemeClr>
              </a:solidFill>
            </a:endParaRPr>
          </a:p>
          <a:p>
            <a:pPr marL="342900" indent="-342900" algn="just" eaLnBrk="1" hangingPunct="1">
              <a:buClr>
                <a:srgbClr val="FF0000"/>
              </a:buClr>
              <a:buFontTx/>
              <a:buAutoNum type="alphaLcParenR"/>
              <a:defRPr/>
            </a:pPr>
            <a:r>
              <a:rPr lang="es-ES" sz="1400" dirty="0">
                <a:solidFill>
                  <a:schemeClr val="tx2">
                    <a:lumMod val="25000"/>
                  </a:schemeClr>
                </a:solidFill>
              </a:rPr>
              <a:t>Per </a:t>
            </a:r>
            <a:r>
              <a:rPr lang="es-ES" sz="1400" b="1" u="sng" dirty="0" err="1">
                <a:solidFill>
                  <a:schemeClr val="tx2">
                    <a:lumMod val="25000"/>
                  </a:schemeClr>
                </a:solidFill>
              </a:rPr>
              <a:t>obbligazione</a:t>
            </a:r>
            <a:r>
              <a:rPr lang="es-ES" sz="1400" b="1" u="sng" dirty="0">
                <a:solidFill>
                  <a:schemeClr val="tx2">
                    <a:lumMod val="25000"/>
                  </a:schemeClr>
                </a:solidFill>
              </a:rPr>
              <a:t> </a:t>
            </a:r>
            <a:r>
              <a:rPr lang="es-ES" sz="1400" b="1" u="sng" dirty="0" err="1">
                <a:solidFill>
                  <a:schemeClr val="tx2">
                    <a:lumMod val="25000"/>
                  </a:schemeClr>
                </a:solidFill>
              </a:rPr>
              <a:t>reale</a:t>
            </a:r>
            <a:r>
              <a:rPr lang="es-ES" sz="1400" dirty="0">
                <a:solidFill>
                  <a:schemeClr val="tx2">
                    <a:lumMod val="25000"/>
                  </a:schemeClr>
                </a:solidFill>
              </a:rPr>
              <a:t> – Per i </a:t>
            </a:r>
            <a:r>
              <a:rPr lang="es-ES" sz="1400" dirty="0" err="1">
                <a:solidFill>
                  <a:schemeClr val="tx2">
                    <a:lumMod val="25000"/>
                  </a:schemeClr>
                </a:solidFill>
              </a:rPr>
              <a:t>beni</a:t>
            </a:r>
            <a:r>
              <a:rPr lang="es-ES" sz="1400" dirty="0">
                <a:solidFill>
                  <a:schemeClr val="tx2">
                    <a:lumMod val="25000"/>
                  </a:schemeClr>
                </a:solidFill>
              </a:rPr>
              <a:t> o </a:t>
            </a:r>
            <a:r>
              <a:rPr lang="es-ES" sz="1400" dirty="0" err="1">
                <a:solidFill>
                  <a:schemeClr val="tx2">
                    <a:lumMod val="25000"/>
                  </a:schemeClr>
                </a:solidFill>
              </a:rPr>
              <a:t>diritti</a:t>
            </a:r>
            <a:r>
              <a:rPr lang="es-ES" sz="1400" dirty="0">
                <a:solidFill>
                  <a:schemeClr val="tx2">
                    <a:lumMod val="25000"/>
                  </a:schemeClr>
                </a:solidFill>
              </a:rPr>
              <a:t> che si </a:t>
            </a:r>
            <a:r>
              <a:rPr lang="es-ES" sz="1400" dirty="0" err="1">
                <a:solidFill>
                  <a:schemeClr val="tx2">
                    <a:lumMod val="25000"/>
                  </a:schemeClr>
                </a:solidFill>
              </a:rPr>
              <a:t>trovano</a:t>
            </a:r>
            <a:r>
              <a:rPr lang="es-ES" sz="1400" dirty="0">
                <a:solidFill>
                  <a:schemeClr val="tx2">
                    <a:lumMod val="25000"/>
                  </a:schemeClr>
                </a:solidFill>
              </a:rPr>
              <a:t> in territorio </a:t>
            </a:r>
            <a:r>
              <a:rPr lang="es-ES" sz="1400" dirty="0" err="1">
                <a:solidFill>
                  <a:schemeClr val="tx2">
                    <a:lumMod val="25000"/>
                  </a:schemeClr>
                </a:solidFill>
              </a:rPr>
              <a:t>spagnolo</a:t>
            </a:r>
            <a:r>
              <a:rPr lang="es-ES" sz="1400" dirty="0">
                <a:solidFill>
                  <a:schemeClr val="tx2">
                    <a:lumMod val="25000"/>
                  </a:schemeClr>
                </a:solidFill>
              </a:rPr>
              <a:t>. A </a:t>
            </a:r>
            <a:r>
              <a:rPr lang="es-ES" sz="1400" dirty="0" err="1">
                <a:solidFill>
                  <a:schemeClr val="tx2">
                    <a:lumMod val="25000"/>
                  </a:schemeClr>
                </a:solidFill>
              </a:rPr>
              <a:t>questo</a:t>
            </a:r>
            <a:r>
              <a:rPr lang="es-ES" sz="1400" dirty="0">
                <a:solidFill>
                  <a:schemeClr val="tx2">
                    <a:lumMod val="25000"/>
                  </a:schemeClr>
                </a:solidFill>
              </a:rPr>
              <a:t> </a:t>
            </a:r>
            <a:r>
              <a:rPr lang="es-ES" sz="1400" dirty="0" err="1">
                <a:solidFill>
                  <a:schemeClr val="tx2">
                    <a:lumMod val="25000"/>
                  </a:schemeClr>
                </a:solidFill>
              </a:rPr>
              <a:t>effetto</a:t>
            </a:r>
            <a:r>
              <a:rPr lang="es-ES" sz="1400" dirty="0">
                <a:solidFill>
                  <a:schemeClr val="tx2">
                    <a:lumMod val="25000"/>
                  </a:schemeClr>
                </a:solidFill>
              </a:rPr>
              <a:t> si </a:t>
            </a:r>
            <a:r>
              <a:rPr lang="es-ES" sz="1400" dirty="0" err="1">
                <a:solidFill>
                  <a:schemeClr val="tx2">
                    <a:lumMod val="25000"/>
                  </a:schemeClr>
                </a:solidFill>
              </a:rPr>
              <a:t>considerano</a:t>
            </a:r>
            <a:r>
              <a:rPr lang="es-ES" sz="1400" dirty="0">
                <a:solidFill>
                  <a:schemeClr val="tx2">
                    <a:lumMod val="25000"/>
                  </a:schemeClr>
                </a:solidFill>
              </a:rPr>
              <a:t> in territorio </a:t>
            </a:r>
            <a:r>
              <a:rPr lang="es-ES" sz="1400" dirty="0" err="1">
                <a:solidFill>
                  <a:schemeClr val="tx2">
                    <a:lumMod val="25000"/>
                  </a:schemeClr>
                </a:solidFill>
              </a:rPr>
              <a:t>spagnolo</a:t>
            </a:r>
            <a:r>
              <a:rPr lang="es-ES" sz="1400" dirty="0">
                <a:solidFill>
                  <a:schemeClr val="tx2">
                    <a:lumMod val="25000"/>
                  </a:schemeClr>
                </a:solidFill>
              </a:rPr>
              <a:t> le </a:t>
            </a:r>
            <a:r>
              <a:rPr lang="es-ES" sz="1400" dirty="0" err="1">
                <a:solidFill>
                  <a:schemeClr val="tx2">
                    <a:lumMod val="25000"/>
                  </a:schemeClr>
                </a:solidFill>
              </a:rPr>
              <a:t>partecipazioni</a:t>
            </a:r>
            <a:r>
              <a:rPr lang="es-ES" sz="1400" dirty="0">
                <a:solidFill>
                  <a:schemeClr val="tx2">
                    <a:lumMod val="25000"/>
                  </a:schemeClr>
                </a:solidFill>
              </a:rPr>
              <a:t> in </a:t>
            </a:r>
            <a:r>
              <a:rPr lang="es-ES" sz="1400" dirty="0" err="1">
                <a:solidFill>
                  <a:schemeClr val="tx2">
                    <a:lumMod val="25000"/>
                  </a:schemeClr>
                </a:solidFill>
              </a:rPr>
              <a:t>entità</a:t>
            </a:r>
            <a:r>
              <a:rPr lang="es-ES" sz="1400" dirty="0">
                <a:solidFill>
                  <a:schemeClr val="tx2">
                    <a:lumMod val="25000"/>
                  </a:schemeClr>
                </a:solidFill>
              </a:rPr>
              <a:t> </a:t>
            </a:r>
            <a:r>
              <a:rPr lang="es-ES" sz="1400" dirty="0" err="1">
                <a:solidFill>
                  <a:schemeClr val="tx2">
                    <a:lumMod val="25000"/>
                  </a:schemeClr>
                </a:solidFill>
              </a:rPr>
              <a:t>il</a:t>
            </a:r>
            <a:r>
              <a:rPr lang="es-ES" sz="1400" dirty="0">
                <a:solidFill>
                  <a:schemeClr val="tx2">
                    <a:lumMod val="25000"/>
                  </a:schemeClr>
                </a:solidFill>
              </a:rPr>
              <a:t> cui </a:t>
            </a:r>
            <a:r>
              <a:rPr lang="es-ES" sz="1400" dirty="0" err="1">
                <a:solidFill>
                  <a:schemeClr val="tx2">
                    <a:lumMod val="25000"/>
                  </a:schemeClr>
                </a:solidFill>
              </a:rPr>
              <a:t>attivo</a:t>
            </a:r>
            <a:r>
              <a:rPr lang="es-ES" sz="1400" dirty="0">
                <a:solidFill>
                  <a:schemeClr val="tx2">
                    <a:lumMod val="25000"/>
                  </a:schemeClr>
                </a:solidFill>
              </a:rPr>
              <a:t> è </a:t>
            </a:r>
            <a:r>
              <a:rPr lang="es-ES" sz="1400" dirty="0" err="1">
                <a:solidFill>
                  <a:schemeClr val="tx2">
                    <a:lumMod val="25000"/>
                  </a:schemeClr>
                </a:solidFill>
              </a:rPr>
              <a:t>costituito</a:t>
            </a:r>
            <a:r>
              <a:rPr lang="es-ES" sz="1400" dirty="0">
                <a:solidFill>
                  <a:schemeClr val="tx2">
                    <a:lumMod val="25000"/>
                  </a:schemeClr>
                </a:solidFill>
              </a:rPr>
              <a:t> almeno nel 50% da </a:t>
            </a:r>
            <a:r>
              <a:rPr lang="es-ES" sz="1400" dirty="0" err="1">
                <a:solidFill>
                  <a:schemeClr val="tx2">
                    <a:lumMod val="25000"/>
                  </a:schemeClr>
                </a:solidFill>
              </a:rPr>
              <a:t>beni</a:t>
            </a:r>
            <a:r>
              <a:rPr lang="es-ES" sz="1400" dirty="0">
                <a:solidFill>
                  <a:schemeClr val="tx2">
                    <a:lumMod val="25000"/>
                  </a:schemeClr>
                </a:solidFill>
              </a:rPr>
              <a:t> </a:t>
            </a:r>
            <a:r>
              <a:rPr lang="es-ES" sz="1400" dirty="0" err="1">
                <a:solidFill>
                  <a:schemeClr val="tx2">
                    <a:lumMod val="25000"/>
                  </a:schemeClr>
                </a:solidFill>
              </a:rPr>
              <a:t>immobili</a:t>
            </a:r>
            <a:r>
              <a:rPr lang="es-ES" sz="1400" dirty="0">
                <a:solidFill>
                  <a:schemeClr val="tx2">
                    <a:lumMod val="25000"/>
                  </a:schemeClr>
                </a:solidFill>
              </a:rPr>
              <a:t> </a:t>
            </a:r>
            <a:r>
              <a:rPr lang="es-ES" sz="1400" dirty="0" err="1">
                <a:solidFill>
                  <a:schemeClr val="tx2">
                    <a:lumMod val="25000"/>
                  </a:schemeClr>
                </a:solidFill>
              </a:rPr>
              <a:t>situati</a:t>
            </a:r>
            <a:r>
              <a:rPr lang="es-ES" sz="1400" dirty="0">
                <a:solidFill>
                  <a:schemeClr val="tx2">
                    <a:lumMod val="25000"/>
                  </a:schemeClr>
                </a:solidFill>
              </a:rPr>
              <a:t> in </a:t>
            </a:r>
            <a:r>
              <a:rPr lang="es-ES" sz="1400" dirty="0" err="1">
                <a:solidFill>
                  <a:schemeClr val="tx2">
                    <a:lumMod val="25000"/>
                  </a:schemeClr>
                </a:solidFill>
              </a:rPr>
              <a:t>Spagna</a:t>
            </a:r>
            <a:r>
              <a:rPr lang="es-ES" sz="1400" dirty="0">
                <a:solidFill>
                  <a:schemeClr val="tx2">
                    <a:lumMod val="25000"/>
                  </a:schemeClr>
                </a:solidFill>
              </a:rPr>
              <a:t>. </a:t>
            </a:r>
            <a:r>
              <a:rPr lang="es-ES" sz="1400" dirty="0" err="1">
                <a:solidFill>
                  <a:schemeClr val="tx2">
                    <a:lumMod val="25000"/>
                  </a:schemeClr>
                </a:solidFill>
              </a:rPr>
              <a:t>Società</a:t>
            </a:r>
            <a:r>
              <a:rPr lang="es-ES" sz="1400" dirty="0">
                <a:solidFill>
                  <a:schemeClr val="tx2">
                    <a:lumMod val="25000"/>
                  </a:schemeClr>
                </a:solidFill>
              </a:rPr>
              <a:t> </a:t>
            </a:r>
            <a:r>
              <a:rPr lang="es-ES" sz="1400" dirty="0" err="1">
                <a:solidFill>
                  <a:schemeClr val="tx2">
                    <a:lumMod val="25000"/>
                  </a:schemeClr>
                </a:solidFill>
              </a:rPr>
              <a:t>titolare</a:t>
            </a:r>
            <a:r>
              <a:rPr lang="es-ES" sz="1400" dirty="0">
                <a:solidFill>
                  <a:schemeClr val="tx2">
                    <a:lumMod val="25000"/>
                  </a:schemeClr>
                </a:solidFill>
              </a:rPr>
              <a:t> di </a:t>
            </a:r>
            <a:r>
              <a:rPr lang="es-ES" sz="1400" dirty="0" err="1">
                <a:solidFill>
                  <a:schemeClr val="tx2">
                    <a:lumMod val="25000"/>
                  </a:schemeClr>
                </a:solidFill>
              </a:rPr>
              <a:t>immobili</a:t>
            </a:r>
            <a:r>
              <a:rPr lang="es-ES" sz="1400" dirty="0">
                <a:solidFill>
                  <a:schemeClr val="tx2">
                    <a:lumMod val="25000"/>
                  </a:schemeClr>
                </a:solidFill>
              </a:rPr>
              <a:t> in </a:t>
            </a:r>
            <a:r>
              <a:rPr lang="es-ES" sz="1400" dirty="0" err="1">
                <a:solidFill>
                  <a:schemeClr val="tx2">
                    <a:lumMod val="25000"/>
                  </a:schemeClr>
                </a:solidFill>
              </a:rPr>
              <a:t>Spagna</a:t>
            </a:r>
            <a:r>
              <a:rPr lang="es-ES" sz="1400" dirty="0">
                <a:solidFill>
                  <a:schemeClr val="tx2">
                    <a:lumMod val="25000"/>
                  </a:schemeClr>
                </a:solidFill>
              </a:rPr>
              <a:t>.</a:t>
            </a:r>
          </a:p>
          <a:p>
            <a:pPr marL="342900" indent="-342900" algn="just" eaLnBrk="1" hangingPunct="1">
              <a:buClr>
                <a:srgbClr val="FF0000"/>
              </a:buClr>
              <a:buFontTx/>
              <a:buAutoNum type="alphaLcParenR"/>
              <a:defRPr/>
            </a:pPr>
            <a:endParaRPr lang="es-ES" sz="1400" dirty="0">
              <a:solidFill>
                <a:schemeClr val="tx2">
                  <a:lumMod val="25000"/>
                </a:schemeClr>
              </a:solidFill>
            </a:endParaRPr>
          </a:p>
          <a:p>
            <a:pPr algn="just" eaLnBrk="1" hangingPunct="1">
              <a:buClr>
                <a:srgbClr val="FF0000"/>
              </a:buClr>
              <a:defRPr/>
            </a:pPr>
            <a:endParaRPr lang="es-ES" sz="1400" dirty="0">
              <a:solidFill>
                <a:schemeClr val="tx2">
                  <a:lumMod val="25000"/>
                </a:schemeClr>
              </a:solidFill>
            </a:endParaRPr>
          </a:p>
          <a:p>
            <a:pPr algn="just" eaLnBrk="1" hangingPunct="1">
              <a:buClr>
                <a:srgbClr val="FF0000"/>
              </a:buClr>
              <a:defRPr/>
            </a:pPr>
            <a:r>
              <a:rPr lang="es-ES" sz="1400" dirty="0">
                <a:solidFill>
                  <a:schemeClr val="tx2">
                    <a:lumMod val="25000"/>
                  </a:schemeClr>
                </a:solidFill>
              </a:rPr>
              <a:t>Per determinare la “</a:t>
            </a:r>
            <a:r>
              <a:rPr lang="es-ES" sz="1400" dirty="0" err="1">
                <a:solidFill>
                  <a:schemeClr val="tx2">
                    <a:lumMod val="25000"/>
                  </a:schemeClr>
                </a:solidFill>
              </a:rPr>
              <a:t>residenza</a:t>
            </a:r>
            <a:r>
              <a:rPr lang="es-ES" sz="1400" dirty="0">
                <a:solidFill>
                  <a:schemeClr val="tx2">
                    <a:lumMod val="25000"/>
                  </a:schemeClr>
                </a:solidFill>
              </a:rPr>
              <a:t> </a:t>
            </a:r>
            <a:r>
              <a:rPr lang="es-ES" sz="1400" dirty="0" err="1">
                <a:solidFill>
                  <a:schemeClr val="tx2">
                    <a:lumMod val="25000"/>
                  </a:schemeClr>
                </a:solidFill>
              </a:rPr>
              <a:t>abituale</a:t>
            </a:r>
            <a:r>
              <a:rPr lang="es-ES" sz="1400" dirty="0">
                <a:solidFill>
                  <a:schemeClr val="tx2">
                    <a:lumMod val="25000"/>
                  </a:schemeClr>
                </a:solidFill>
              </a:rPr>
              <a:t>” si </a:t>
            </a:r>
            <a:r>
              <a:rPr lang="es-ES" sz="1400" dirty="0" err="1">
                <a:solidFill>
                  <a:schemeClr val="tx2">
                    <a:lumMod val="25000"/>
                  </a:schemeClr>
                </a:solidFill>
              </a:rPr>
              <a:t>utilizzano</a:t>
            </a:r>
            <a:r>
              <a:rPr lang="es-ES" sz="1400" dirty="0">
                <a:solidFill>
                  <a:schemeClr val="tx2">
                    <a:lumMod val="25000"/>
                  </a:schemeClr>
                </a:solidFill>
              </a:rPr>
              <a:t> i criterio </a:t>
            </a:r>
            <a:r>
              <a:rPr lang="es-ES" sz="1400" dirty="0" err="1">
                <a:solidFill>
                  <a:schemeClr val="tx2">
                    <a:lumMod val="25000"/>
                  </a:schemeClr>
                </a:solidFill>
              </a:rPr>
              <a:t>stabiliti</a:t>
            </a:r>
            <a:r>
              <a:rPr lang="es-ES" sz="1400" dirty="0">
                <a:solidFill>
                  <a:schemeClr val="tx2">
                    <a:lumMod val="25000"/>
                  </a:schemeClr>
                </a:solidFill>
              </a:rPr>
              <a:t> </a:t>
            </a:r>
            <a:r>
              <a:rPr lang="es-ES" sz="1400" dirty="0" err="1">
                <a:solidFill>
                  <a:schemeClr val="tx2">
                    <a:lumMod val="25000"/>
                  </a:schemeClr>
                </a:solidFill>
              </a:rPr>
              <a:t>nella</a:t>
            </a:r>
            <a:r>
              <a:rPr lang="es-ES" sz="1400" dirty="0">
                <a:solidFill>
                  <a:schemeClr val="tx2">
                    <a:lumMod val="25000"/>
                  </a:schemeClr>
                </a:solidFill>
              </a:rPr>
              <a:t> normativa </a:t>
            </a:r>
            <a:r>
              <a:rPr lang="es-ES" sz="1400" dirty="0" err="1">
                <a:solidFill>
                  <a:schemeClr val="tx2">
                    <a:lumMod val="25000"/>
                  </a:schemeClr>
                </a:solidFill>
              </a:rPr>
              <a:t>dell’IRPF</a:t>
            </a:r>
            <a:r>
              <a:rPr lang="es-ES" sz="1400" dirty="0">
                <a:solidFill>
                  <a:schemeClr val="tx2">
                    <a:lumMod val="25000"/>
                  </a:schemeClr>
                </a:solidFill>
              </a:rPr>
              <a:t> (Art. 5.2 LIP).  </a:t>
            </a:r>
          </a:p>
          <a:p>
            <a:pPr algn="just" eaLnBrk="1" hangingPunct="1">
              <a:buClr>
                <a:srgbClr val="FF0000"/>
              </a:buClr>
              <a:defRPr/>
            </a:pPr>
            <a:endParaRPr lang="es-ES" sz="1400" dirty="0">
              <a:solidFill>
                <a:schemeClr val="tx2">
                  <a:lumMod val="25000"/>
                </a:schemeClr>
              </a:solidFill>
            </a:endParaRPr>
          </a:p>
          <a:p>
            <a:pPr algn="just" eaLnBrk="1" hangingPunct="1">
              <a:buClr>
                <a:srgbClr val="FF0000"/>
              </a:buClr>
              <a:defRPr/>
            </a:pPr>
            <a:r>
              <a:rPr lang="es-ES" sz="1400" dirty="0">
                <a:solidFill>
                  <a:schemeClr val="tx2">
                    <a:lumMod val="25000"/>
                  </a:schemeClr>
                </a:solidFill>
              </a:rPr>
              <a:t>Di </a:t>
            </a:r>
            <a:r>
              <a:rPr lang="es-ES" sz="1400" dirty="0" err="1">
                <a:solidFill>
                  <a:schemeClr val="tx2">
                    <a:lumMod val="25000"/>
                  </a:schemeClr>
                </a:solidFill>
              </a:rPr>
              <a:t>nuovo</a:t>
            </a:r>
            <a:r>
              <a:rPr lang="es-ES" sz="1400" dirty="0">
                <a:solidFill>
                  <a:schemeClr val="tx2">
                    <a:lumMod val="25000"/>
                  </a:schemeClr>
                </a:solidFill>
              </a:rPr>
              <a:t> </a:t>
            </a:r>
            <a:r>
              <a:rPr lang="es-ES" sz="1400" dirty="0" err="1">
                <a:solidFill>
                  <a:schemeClr val="tx2">
                    <a:lumMod val="25000"/>
                  </a:schemeClr>
                </a:solidFill>
              </a:rPr>
              <a:t>vengono</a:t>
            </a:r>
            <a:r>
              <a:rPr lang="es-ES" sz="1400" dirty="0">
                <a:solidFill>
                  <a:schemeClr val="tx2">
                    <a:lumMod val="25000"/>
                  </a:schemeClr>
                </a:solidFill>
              </a:rPr>
              <a:t> in </a:t>
            </a:r>
            <a:r>
              <a:rPr lang="es-ES" sz="1400" dirty="0" err="1">
                <a:solidFill>
                  <a:schemeClr val="tx2">
                    <a:lumMod val="25000"/>
                  </a:schemeClr>
                </a:solidFill>
              </a:rPr>
              <a:t>gioco</a:t>
            </a:r>
            <a:r>
              <a:rPr lang="es-ES" sz="1400" dirty="0">
                <a:solidFill>
                  <a:schemeClr val="tx2">
                    <a:lumMod val="25000"/>
                  </a:schemeClr>
                </a:solidFill>
              </a:rPr>
              <a:t> i </a:t>
            </a:r>
            <a:r>
              <a:rPr lang="es-ES" sz="1400" dirty="0" err="1">
                <a:solidFill>
                  <a:schemeClr val="tx2">
                    <a:lumMod val="25000"/>
                  </a:schemeClr>
                </a:solidFill>
              </a:rPr>
              <a:t>concetti</a:t>
            </a:r>
            <a:r>
              <a:rPr lang="es-ES" sz="1400" dirty="0">
                <a:solidFill>
                  <a:schemeClr val="tx2">
                    <a:lumMod val="25000"/>
                  </a:schemeClr>
                </a:solidFill>
              </a:rPr>
              <a:t> di “</a:t>
            </a:r>
            <a:r>
              <a:rPr lang="es-ES" sz="1400" dirty="0" err="1">
                <a:solidFill>
                  <a:schemeClr val="tx2">
                    <a:lumMod val="25000"/>
                  </a:schemeClr>
                </a:solidFill>
              </a:rPr>
              <a:t>residenza</a:t>
            </a:r>
            <a:r>
              <a:rPr lang="es-ES" sz="1400" dirty="0">
                <a:solidFill>
                  <a:schemeClr val="tx2">
                    <a:lumMod val="25000"/>
                  </a:schemeClr>
                </a:solidFill>
              </a:rPr>
              <a:t> </a:t>
            </a:r>
            <a:r>
              <a:rPr lang="es-ES" sz="1400" dirty="0" err="1">
                <a:solidFill>
                  <a:schemeClr val="tx2">
                    <a:lumMod val="25000"/>
                  </a:schemeClr>
                </a:solidFill>
              </a:rPr>
              <a:t>abituale</a:t>
            </a:r>
            <a:r>
              <a:rPr lang="es-ES" sz="1400" dirty="0">
                <a:solidFill>
                  <a:schemeClr val="tx2">
                    <a:lumMod val="25000"/>
                  </a:schemeClr>
                </a:solidFill>
              </a:rPr>
              <a:t>” e di patrimonio “</a:t>
            </a:r>
            <a:r>
              <a:rPr lang="es-ES" sz="1400" dirty="0" err="1">
                <a:solidFill>
                  <a:schemeClr val="tx2">
                    <a:lumMod val="25000"/>
                  </a:schemeClr>
                </a:solidFill>
              </a:rPr>
              <a:t>globale</a:t>
            </a:r>
            <a:r>
              <a:rPr lang="es-ES" sz="1400" dirty="0">
                <a:solidFill>
                  <a:schemeClr val="tx2">
                    <a:lumMod val="25000"/>
                  </a:schemeClr>
                </a:solidFill>
              </a:rPr>
              <a:t>” o “</a:t>
            </a:r>
            <a:r>
              <a:rPr lang="es-ES" sz="1400" dirty="0" err="1">
                <a:solidFill>
                  <a:schemeClr val="tx2">
                    <a:lumMod val="25000"/>
                  </a:schemeClr>
                </a:solidFill>
              </a:rPr>
              <a:t>universale</a:t>
            </a:r>
            <a:r>
              <a:rPr lang="es-ES" sz="1400" dirty="0">
                <a:solidFill>
                  <a:schemeClr val="tx2">
                    <a:lumMod val="25000"/>
                  </a:schemeClr>
                </a:solidFill>
              </a:rPr>
              <a:t>”. </a:t>
            </a:r>
          </a:p>
          <a:p>
            <a:pPr algn="just" eaLnBrk="1" hangingPunct="1">
              <a:buClr>
                <a:srgbClr val="FF0000"/>
              </a:buClr>
              <a:buFont typeface="Wingdings" pitchFamily="2" charset="2"/>
              <a:buChar char="ü"/>
              <a:defRPr/>
            </a:pPr>
            <a:endParaRPr lang="es-ES" sz="1400" dirty="0">
              <a:solidFill>
                <a:schemeClr val="tx2">
                  <a:lumMod val="25000"/>
                </a:schemeClr>
              </a:solidFill>
            </a:endParaRPr>
          </a:p>
          <a:p>
            <a:pPr algn="just" eaLnBrk="1" hangingPunct="1">
              <a:buClr>
                <a:srgbClr val="FF0000"/>
              </a:buClr>
              <a:defRPr/>
            </a:pPr>
            <a:endParaRPr lang="es-ES" sz="1400" dirty="0">
              <a:solidFill>
                <a:schemeClr val="tx2">
                  <a:lumMod val="25000"/>
                </a:schemeClr>
              </a:solidFill>
            </a:endParaRPr>
          </a:p>
          <a:p>
            <a:pPr algn="just" eaLnBrk="1" hangingPunct="1">
              <a:buClr>
                <a:srgbClr val="FF0000"/>
              </a:buClr>
              <a:buFont typeface="Wingdings" pitchFamily="2" charset="2"/>
              <a:buChar char="ü"/>
              <a:defRPr/>
            </a:pPr>
            <a:endParaRPr lang="en-US" sz="1400" dirty="0">
              <a:solidFill>
                <a:schemeClr val="tx2">
                  <a:lumMod val="25000"/>
                </a:schemeClr>
              </a:solidFill>
            </a:endParaRPr>
          </a:p>
          <a:p>
            <a:pPr algn="just" eaLnBrk="1" hangingPunct="1">
              <a:buClr>
                <a:srgbClr val="FF0000"/>
              </a:buClr>
              <a:buFont typeface="Wingdings" pitchFamily="2" charset="2"/>
              <a:buChar char="ü"/>
              <a:defRPr/>
            </a:pPr>
            <a:endParaRPr lang="en-US" sz="3200" b="1" u="sng" dirty="0">
              <a:solidFill>
                <a:schemeClr val="tx2">
                  <a:lumMod val="25000"/>
                </a:schemeClr>
              </a:solidFill>
            </a:endParaRPr>
          </a:p>
          <a:p>
            <a:pPr marL="285750" indent="-285750" algn="just">
              <a:buFont typeface="Wingdings" panose="05000000000000000000" pitchFamily="2" charset="2"/>
              <a:buChar char="ü"/>
              <a:defRPr/>
            </a:pPr>
            <a:endParaRPr lang="es-ES" sz="1400" dirty="0">
              <a:solidFill>
                <a:schemeClr val="tx2">
                  <a:lumMod val="25000"/>
                </a:schemeClr>
              </a:solidFill>
            </a:endParaRPr>
          </a:p>
          <a:p>
            <a:pPr marL="285750" indent="-285750">
              <a:buFont typeface="Wingdings" panose="05000000000000000000" pitchFamily="2" charset="2"/>
              <a:buChar char="ü"/>
              <a:defRPr/>
            </a:pPr>
            <a:endParaRPr lang="es-ES" sz="1400" dirty="0">
              <a:solidFill>
                <a:schemeClr val="tx2">
                  <a:lumMod val="25000"/>
                </a:schemeClr>
              </a:solidFill>
            </a:endParaRPr>
          </a:p>
          <a:p>
            <a:pPr marL="285750" indent="-285750">
              <a:buFont typeface="Wingdings" panose="05000000000000000000" pitchFamily="2" charset="2"/>
              <a:buChar char="ü"/>
              <a:defRPr/>
            </a:pPr>
            <a:endParaRPr lang="en-US" sz="1400" dirty="0">
              <a:solidFill>
                <a:schemeClr val="tx2">
                  <a:lumMod val="25000"/>
                </a:schemeClr>
              </a:solidFill>
            </a:endParaRPr>
          </a:p>
        </p:txBody>
      </p:sp>
      <p:sp>
        <p:nvSpPr>
          <p:cNvPr id="10" name="3 Título">
            <a:extLst>
              <a:ext uri="{FF2B5EF4-FFF2-40B4-BE49-F238E27FC236}">
                <a16:creationId xmlns:a16="http://schemas.microsoft.com/office/drawing/2014/main" id="{40D2A10D-B50D-4686-B575-E022D857BB15}"/>
              </a:ext>
            </a:extLst>
          </p:cNvPr>
          <p:cNvSpPr txBox="1">
            <a:spLocks/>
          </p:cNvSpPr>
          <p:nvPr/>
        </p:nvSpPr>
        <p:spPr bwMode="auto">
          <a:xfrm>
            <a:off x="614363" y="-282575"/>
            <a:ext cx="8229600" cy="1139825"/>
          </a:xfrm>
          <a:prstGeom prst="rect">
            <a:avLst/>
          </a:prstGeom>
          <a:noFill/>
          <a:ln>
            <a:noFill/>
          </a:ln>
          <a:effectLst/>
        </p:spPr>
        <p:txBody>
          <a:bodyPr anchor="b" anchorCtr="1"/>
          <a:lstStyle>
            <a:lvl1pPr algn="ctr" rtl="0" eaLnBrk="0" fontAlgn="base" hangingPunct="0">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defRPr/>
            </a:pPr>
            <a:r>
              <a:rPr lang="es-ES" sz="3200" b="1" kern="0" dirty="0">
                <a:solidFill>
                  <a:srgbClr val="002060"/>
                </a:solidFill>
              </a:rPr>
              <a:t>PATRIMONIO</a:t>
            </a:r>
          </a:p>
        </p:txBody>
      </p:sp>
      <p:sp>
        <p:nvSpPr>
          <p:cNvPr id="8" name="Text Box 4">
            <a:extLst>
              <a:ext uri="{FF2B5EF4-FFF2-40B4-BE49-F238E27FC236}">
                <a16:creationId xmlns:a16="http://schemas.microsoft.com/office/drawing/2014/main" id="{8D75B2F1-19DD-4614-86A8-57414E90EEE4}"/>
              </a:ext>
            </a:extLst>
          </p:cNvPr>
          <p:cNvSpPr txBox="1">
            <a:spLocks noChangeArrowheads="1"/>
          </p:cNvSpPr>
          <p:nvPr/>
        </p:nvSpPr>
        <p:spPr bwMode="auto">
          <a:xfrm>
            <a:off x="6084888" y="6550025"/>
            <a:ext cx="3778250" cy="307975"/>
          </a:xfrm>
          <a:prstGeom prst="rect">
            <a:avLst/>
          </a:prstGeom>
          <a:noFill/>
          <a:ln>
            <a:noFill/>
          </a:ln>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defRPr/>
            </a:pPr>
            <a:r>
              <a:rPr lang="es-ES" altLang="es-ES" sz="1400" dirty="0">
                <a:solidFill>
                  <a:schemeClr val="tx2">
                    <a:lumMod val="25000"/>
                  </a:schemeClr>
                </a:solidFill>
                <a:latin typeface="Arial" panose="020B0604020202020204" pitchFamily="34" charset="0"/>
              </a:rPr>
              <a:t>alessandro@icab.es</a:t>
            </a:r>
          </a:p>
        </p:txBody>
      </p:sp>
      <p:pic>
        <p:nvPicPr>
          <p:cNvPr id="33801" name="10 Imagen" descr="patrrimonio1Pix.jpg">
            <a:extLst>
              <a:ext uri="{FF2B5EF4-FFF2-40B4-BE49-F238E27FC236}">
                <a16:creationId xmlns:a16="http://schemas.microsoft.com/office/drawing/2014/main" id="{A1DB363A-0F89-4C65-B3BF-3ACC41B612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5661025"/>
            <a:ext cx="11969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Imagen 10">
            <a:extLst>
              <a:ext uri="{FF2B5EF4-FFF2-40B4-BE49-F238E27FC236}">
                <a16:creationId xmlns:a16="http://schemas.microsoft.com/office/drawing/2014/main" id="{D171669C-2F5F-4AC5-8755-7223743EF2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5" y="0"/>
            <a:ext cx="152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5702739B-F56C-B281-83EB-41318B735760}"/>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29698" name="Text Box 2">
            <a:extLst>
              <a:ext uri="{FF2B5EF4-FFF2-40B4-BE49-F238E27FC236}">
                <a16:creationId xmlns:a16="http://schemas.microsoft.com/office/drawing/2014/main" id="{CED62A89-AB63-4750-33CA-5A80FC987E1E}"/>
              </a:ext>
            </a:extLst>
          </p:cNvPr>
          <p:cNvSpPr txBox="1">
            <a:spLocks noChangeArrowheads="1"/>
          </p:cNvSpPr>
          <p:nvPr/>
        </p:nvSpPr>
        <p:spPr bwMode="auto">
          <a:xfrm>
            <a:off x="519113" y="1670050"/>
            <a:ext cx="7848600"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just" eaLnBrk="1" hangingPunct="1">
              <a:lnSpc>
                <a:spcPct val="80000"/>
              </a:lnSpc>
              <a:spcBef>
                <a:spcPts val="600"/>
              </a:spcBef>
              <a:buClrTx/>
              <a:buSzPct val="60000"/>
              <a:buFontTx/>
              <a:buNone/>
            </a:pPr>
            <a:r>
              <a:rPr lang="es-ES" altLang="it-IT" sz="2400">
                <a:solidFill>
                  <a:srgbClr val="003F75"/>
                </a:solidFill>
                <a:effectLst>
                  <a:outerShdw blurRad="38100" dist="38100" dir="2700000" algn="tl">
                    <a:srgbClr val="C0C0C0"/>
                  </a:outerShdw>
                </a:effectLst>
              </a:rPr>
              <a:t>	“Il contribuente è una persona che lavora per lo Stato senza essere un impiegato statale.” RONALD REAGAN</a:t>
            </a:r>
          </a:p>
          <a:p>
            <a:pPr algn="ctr" eaLnBrk="1" hangingPunct="1">
              <a:lnSpc>
                <a:spcPct val="80000"/>
              </a:lnSpc>
              <a:spcBef>
                <a:spcPts val="7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29699" name="Text Box 3">
            <a:extLst>
              <a:ext uri="{FF2B5EF4-FFF2-40B4-BE49-F238E27FC236}">
                <a16:creationId xmlns:a16="http://schemas.microsoft.com/office/drawing/2014/main" id="{9D71BE5A-F7C7-1D49-1D93-FED65DE5AF00}"/>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00" name="Text Box 4">
            <a:extLst>
              <a:ext uri="{FF2B5EF4-FFF2-40B4-BE49-F238E27FC236}">
                <a16:creationId xmlns:a16="http://schemas.microsoft.com/office/drawing/2014/main" id="{87C18ED9-1652-0E46-9A37-C9B36A9DBD2C}"/>
              </a:ext>
            </a:extLst>
          </p:cNvPr>
          <p:cNvSpPr txBox="1">
            <a:spLocks noChangeArrowheads="1"/>
          </p:cNvSpPr>
          <p:nvPr/>
        </p:nvSpPr>
        <p:spPr bwMode="auto">
          <a:xfrm>
            <a:off x="6156325" y="6145213"/>
            <a:ext cx="2987675"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 Pieralli</a:t>
            </a:r>
          </a:p>
          <a:p>
            <a:pPr algn="ctr" eaLnBrk="1" hangingPunct="1">
              <a:spcBef>
                <a:spcPts val="875"/>
              </a:spcBef>
              <a:buClrTx/>
              <a:buSzPct val="60000"/>
              <a:buFontTx/>
              <a:buNone/>
            </a:pPr>
            <a:r>
              <a:rPr lang="it-IT" altLang="it-IT" sz="1400" b="1">
                <a:solidFill>
                  <a:srgbClr val="003F75"/>
                </a:solidFill>
                <a:latin typeface="Arial" panose="020B0604020202020204" pitchFamily="34" charset="0"/>
              </a:rPr>
              <a:t>Maluquer Advocats SCP</a:t>
            </a:r>
          </a:p>
        </p:txBody>
      </p:sp>
      <p:sp>
        <p:nvSpPr>
          <p:cNvPr id="29701" name="Text Box 5">
            <a:extLst>
              <a:ext uri="{FF2B5EF4-FFF2-40B4-BE49-F238E27FC236}">
                <a16:creationId xmlns:a16="http://schemas.microsoft.com/office/drawing/2014/main" id="{7B6776C4-4F64-FC1A-58A3-DB97AF1E284A}"/>
              </a:ext>
            </a:extLst>
          </p:cNvPr>
          <p:cNvSpPr txBox="1">
            <a:spLocks noChangeArrowheads="1"/>
          </p:cNvSpPr>
          <p:nvPr/>
        </p:nvSpPr>
        <p:spPr bwMode="auto">
          <a:xfrm>
            <a:off x="755650" y="6308725"/>
            <a:ext cx="44656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rPr>
              <a:t>2 febbraio 2026</a:t>
            </a:r>
          </a:p>
        </p:txBody>
      </p:sp>
      <p:sp>
        <p:nvSpPr>
          <p:cNvPr id="29702" name="Rectangle 6">
            <a:extLst>
              <a:ext uri="{FF2B5EF4-FFF2-40B4-BE49-F238E27FC236}">
                <a16:creationId xmlns:a16="http://schemas.microsoft.com/office/drawing/2014/main" id="{681DAF03-A2F4-C687-42E2-11854C296596}"/>
              </a:ext>
            </a:extLst>
          </p:cNvPr>
          <p:cNvSpPr>
            <a:spLocks noChangeArrowheads="1"/>
          </p:cNvSpPr>
          <p:nvPr/>
        </p:nvSpPr>
        <p:spPr bwMode="auto">
          <a:xfrm>
            <a:off x="781050" y="3603625"/>
            <a:ext cx="7607300" cy="210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buClr>
                <a:srgbClr val="FF0000"/>
              </a:buClr>
              <a:buFont typeface="Wingdings" panose="05000000000000000000" pitchFamily="2" charset="2"/>
              <a:buChar char=""/>
            </a:pPr>
            <a:r>
              <a:rPr lang="en-US" altLang="it-IT" sz="3200" b="1" dirty="0">
                <a:solidFill>
                  <a:srgbClr val="003F75"/>
                </a:solidFill>
              </a:rPr>
              <a:t> GRAZIE</a:t>
            </a:r>
          </a:p>
          <a:p>
            <a:pPr marL="0" lvl="1" indent="0" algn="just" eaLnBrk="1" hangingPunct="1">
              <a:buClrTx/>
              <a:buFontTx/>
              <a:buNone/>
            </a:pPr>
            <a:endParaRPr lang="en-US" altLang="it-IT" sz="2000" b="1" dirty="0">
              <a:cs typeface="Times New Roman" panose="02020603050405020304" pitchFamily="18" charset="0"/>
            </a:endParaRPr>
          </a:p>
          <a:p>
            <a:pPr marL="0" lvl="1" indent="0" algn="just" eaLnBrk="1" hangingPunct="1">
              <a:buClrTx/>
              <a:buFontTx/>
              <a:buNone/>
            </a:pPr>
            <a:endParaRPr lang="en-US" altLang="it-IT" sz="2000" b="1" dirty="0">
              <a:cs typeface="Times New Roman" panose="02020603050405020304" pitchFamily="18" charset="0"/>
            </a:endParaRPr>
          </a:p>
          <a:p>
            <a:pPr marL="0" lvl="1" indent="0" algn="just" eaLnBrk="1" hangingPunct="1">
              <a:buClrTx/>
              <a:buFontTx/>
              <a:buNone/>
            </a:pPr>
            <a:endParaRPr lang="en-US" altLang="it-IT" sz="2000" b="1" dirty="0"/>
          </a:p>
          <a:p>
            <a:pPr algn="just" eaLnBrk="1" hangingPunct="1">
              <a:buClrTx/>
              <a:buFontTx/>
              <a:buNone/>
            </a:pPr>
            <a:r>
              <a:rPr lang="en-US" altLang="it-IT" sz="2000" b="1" dirty="0"/>
              <a:t> </a:t>
            </a:r>
          </a:p>
          <a:p>
            <a:pPr algn="just" eaLnBrk="1" hangingPunct="1">
              <a:buClrTx/>
              <a:buFontTx/>
              <a:buNone/>
            </a:pPr>
            <a:endParaRPr lang="en-US" altLang="it-IT" sz="2000" b="1" dirty="0"/>
          </a:p>
        </p:txBody>
      </p:sp>
      <p:sp>
        <p:nvSpPr>
          <p:cNvPr id="29703" name="Text Box 7">
            <a:extLst>
              <a:ext uri="{FF2B5EF4-FFF2-40B4-BE49-F238E27FC236}">
                <a16:creationId xmlns:a16="http://schemas.microsoft.com/office/drawing/2014/main" id="{B6199D9C-998C-AD43-0893-D80433688925}"/>
              </a:ext>
            </a:extLst>
          </p:cNvPr>
          <p:cNvSpPr txBox="1">
            <a:spLocks noChangeArrowheads="1"/>
          </p:cNvSpPr>
          <p:nvPr/>
        </p:nvSpPr>
        <p:spPr bwMode="auto">
          <a:xfrm>
            <a:off x="755650" y="469900"/>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SzPct val="60000"/>
              <a:buFontTx/>
              <a:buNone/>
            </a:pPr>
            <a:r>
              <a:rPr lang="es-ES" altLang="it-IT" sz="3200" b="1">
                <a:solidFill>
                  <a:srgbClr val="003F75"/>
                </a:solidFill>
                <a:effectLst>
                  <a:outerShdw blurRad="38100" dist="38100" dir="2700000" algn="tl">
                    <a:srgbClr val="C0C0C0"/>
                  </a:outerShdw>
                </a:effectLst>
                <a:latin typeface="Arial" panose="020B0604020202020204" pitchFamily="34" charset="0"/>
              </a:rPr>
              <a:t>Conclusioni e Domande </a:t>
            </a:r>
          </a:p>
        </p:txBody>
      </p:sp>
      <p:sp>
        <p:nvSpPr>
          <p:cNvPr id="29704" name="Text Box 8">
            <a:extLst>
              <a:ext uri="{FF2B5EF4-FFF2-40B4-BE49-F238E27FC236}">
                <a16:creationId xmlns:a16="http://schemas.microsoft.com/office/drawing/2014/main" id="{79517CE3-F425-FDFB-49EC-F043DAE11AEA}"/>
              </a:ext>
            </a:extLst>
          </p:cNvPr>
          <p:cNvSpPr txBox="1">
            <a:spLocks noChangeArrowheads="1"/>
          </p:cNvSpPr>
          <p:nvPr/>
        </p:nvSpPr>
        <p:spPr bwMode="auto">
          <a:xfrm>
            <a:off x="1116013" y="4365625"/>
            <a:ext cx="68405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pPr>
            <a:r>
              <a:rPr lang="es-ES" altLang="it-IT" b="1" dirty="0">
                <a:solidFill>
                  <a:schemeClr val="accent2">
                    <a:lumMod val="50000"/>
                  </a:schemeClr>
                </a:solidFill>
                <a:latin typeface="Verdana"/>
                <a:ea typeface="Microsoft YaHei"/>
                <a:hlinkClick r:id="rId3">
                  <a:extLst>
                    <a:ext uri="{A12FA001-AC4F-418D-AE19-62706E023703}">
                      <ahyp:hlinkClr xmlns:ahyp="http://schemas.microsoft.com/office/drawing/2018/hyperlinkcolor" val="tx"/>
                    </a:ext>
                  </a:extLst>
                </a:hlinkClick>
              </a:rPr>
              <a:t>alessandro@icab.es</a:t>
            </a:r>
            <a:r>
              <a:rPr lang="es-ES" altLang="it-IT" b="1" dirty="0">
                <a:solidFill>
                  <a:schemeClr val="accent2">
                    <a:lumMod val="50000"/>
                  </a:schemeClr>
                </a:solidFill>
                <a:latin typeface="Verdana"/>
                <a:ea typeface="Microsoft YaHei"/>
              </a:rPr>
              <a:t> </a:t>
            </a:r>
            <a:r>
              <a:rPr lang="es-ES" altLang="it-IT" b="1" dirty="0">
                <a:solidFill>
                  <a:srgbClr val="003F75"/>
                </a:solidFill>
                <a:latin typeface="Verdana"/>
                <a:ea typeface="Microsoft YaHei"/>
              </a:rPr>
              <a:t>Tel. 932388910</a:t>
            </a:r>
            <a:endParaRPr lang="it-IT" dirty="0"/>
          </a:p>
        </p:txBody>
      </p:sp>
      <p:pic>
        <p:nvPicPr>
          <p:cNvPr id="29705" name="Picture 9">
            <a:extLst>
              <a:ext uri="{FF2B5EF4-FFF2-40B4-BE49-F238E27FC236}">
                <a16:creationId xmlns:a16="http://schemas.microsoft.com/office/drawing/2014/main" id="{F3D58D0B-8475-9342-112E-B1487A2587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724400"/>
            <a:ext cx="2303463" cy="1646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6" name="Picture 10">
            <a:extLst>
              <a:ext uri="{FF2B5EF4-FFF2-40B4-BE49-F238E27FC236}">
                <a16:creationId xmlns:a16="http://schemas.microsoft.com/office/drawing/2014/main" id="{E7850A7D-E107-B1A5-CDBE-BE3F849FE7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617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9703"/>
                                        </p:tgtEl>
                                        <p:attrNameLst>
                                          <p:attrName>style.visibility</p:attrName>
                                        </p:attrNameLst>
                                      </p:cBhvr>
                                      <p:to>
                                        <p:strVal val="visible"/>
                                      </p:to>
                                    </p:set>
                                    <p:animEffect transition="in" filter="fade">
                                      <p:cBhvr additive="repl">
                                        <p:cTn id="7" dur="500"/>
                                        <p:tgtEl>
                                          <p:spTgt spid="297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9698">
                                            <p:txEl>
                                              <p:pRg st="1" end="1"/>
                                            </p:txEl>
                                          </p:spTgt>
                                        </p:tgtEl>
                                        <p:attrNameLst>
                                          <p:attrName>style.visibility</p:attrName>
                                        </p:attrNameLst>
                                      </p:cBhvr>
                                      <p:to>
                                        <p:strVal val="visible"/>
                                      </p:to>
                                    </p:set>
                                    <p:animEffect transition="in" filter="blinds(horizontal)">
                                      <p:cBhvr additive="repl">
                                        <p:cTn id="12" dur="500"/>
                                        <p:tgtEl>
                                          <p:spTgt spid="296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29698">
                                            <p:txEl>
                                              <p:pRg st="2" end="2"/>
                                            </p:txEl>
                                          </p:spTgt>
                                        </p:tgtEl>
                                        <p:attrNameLst>
                                          <p:attrName>style.visibility</p:attrName>
                                        </p:attrNameLst>
                                      </p:cBhvr>
                                      <p:to>
                                        <p:strVal val="visible"/>
                                      </p:to>
                                    </p:set>
                                    <p:animEffect transition="in" filter="blinds(horizontal)">
                                      <p:cBhvr additive="repl">
                                        <p:cTn id="17" dur="500"/>
                                        <p:tgtEl>
                                          <p:spTgt spid="29698">
                                            <p:txEl>
                                              <p:pRg st="2" end="2"/>
                                            </p:txEl>
                                          </p:spTgt>
                                        </p:tgtEl>
                                      </p:cBhvr>
                                    </p:animEffect>
                                  </p:childTnLst>
                                </p:cTn>
                              </p:par>
                            </p:childTnLst>
                          </p:cTn>
                        </p:par>
                        <p:par>
                          <p:cTn id="18" fill="hold" nodeType="afterGroup">
                            <p:stCondLst>
                              <p:cond delay="500"/>
                            </p:stCondLst>
                            <p:childTnLst>
                              <p:par>
                                <p:cTn id="19" presetID="3" presetClass="entr" presetSubtype="10" fill="hold" nodeType="afterEffect">
                                  <p:stCondLst>
                                    <p:cond delay="0"/>
                                  </p:stCondLst>
                                  <p:childTnLst>
                                    <p:set>
                                      <p:cBhvr additive="repl">
                                        <p:cTn id="20" dur="1" fill="hold">
                                          <p:stCondLst>
                                            <p:cond delay="0"/>
                                          </p:stCondLst>
                                        </p:cTn>
                                        <p:tgtEl>
                                          <p:spTgt spid="29702"/>
                                        </p:tgtEl>
                                        <p:attrNameLst>
                                          <p:attrName>style.visibility</p:attrName>
                                        </p:attrNameLst>
                                      </p:cBhvr>
                                      <p:to>
                                        <p:strVal val="visible"/>
                                      </p:to>
                                    </p:set>
                                    <p:animEffect transition="in" filter="blinds(horizontal)">
                                      <p:cBhvr additive="repl">
                                        <p:cTn id="21"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85F4C653-DEB6-ADF9-7156-930CAD12A80A}"/>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16386" name="Text Box 2">
            <a:extLst>
              <a:ext uri="{FF2B5EF4-FFF2-40B4-BE49-F238E27FC236}">
                <a16:creationId xmlns:a16="http://schemas.microsoft.com/office/drawing/2014/main" id="{49BBAE7D-F0CE-4CBB-79EE-0313C0681F60}"/>
              </a:ext>
            </a:extLst>
          </p:cNvPr>
          <p:cNvSpPr txBox="1">
            <a:spLocks noChangeArrowheads="1"/>
          </p:cNvSpPr>
          <p:nvPr/>
        </p:nvSpPr>
        <p:spPr bwMode="auto">
          <a:xfrm>
            <a:off x="539750" y="2349500"/>
            <a:ext cx="7848600"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7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16387" name="Text Box 3">
            <a:extLst>
              <a:ext uri="{FF2B5EF4-FFF2-40B4-BE49-F238E27FC236}">
                <a16:creationId xmlns:a16="http://schemas.microsoft.com/office/drawing/2014/main" id="{3BDC3C93-A2C5-35A5-A5B1-FDD6A35EB9E9}"/>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388" name="Text Box 4">
            <a:extLst>
              <a:ext uri="{FF2B5EF4-FFF2-40B4-BE49-F238E27FC236}">
                <a16:creationId xmlns:a16="http://schemas.microsoft.com/office/drawing/2014/main" id="{7281CB8E-33E6-E084-4ECF-0671F28F9536}"/>
              </a:ext>
            </a:extLst>
          </p:cNvPr>
          <p:cNvSpPr txBox="1">
            <a:spLocks noChangeArrowheads="1"/>
          </p:cNvSpPr>
          <p:nvPr/>
        </p:nvSpPr>
        <p:spPr bwMode="auto">
          <a:xfrm>
            <a:off x="-323850" y="33338"/>
            <a:ext cx="29876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 Pieralli</a:t>
            </a:r>
          </a:p>
        </p:txBody>
      </p:sp>
      <p:sp>
        <p:nvSpPr>
          <p:cNvPr id="16389" name="Rectangle 5">
            <a:extLst>
              <a:ext uri="{FF2B5EF4-FFF2-40B4-BE49-F238E27FC236}">
                <a16:creationId xmlns:a16="http://schemas.microsoft.com/office/drawing/2014/main" id="{22616FD8-977C-3E64-7BB8-7DCA1093D4D4}"/>
              </a:ext>
            </a:extLst>
          </p:cNvPr>
          <p:cNvSpPr>
            <a:spLocks noChangeArrowheads="1"/>
          </p:cNvSpPr>
          <p:nvPr/>
        </p:nvSpPr>
        <p:spPr bwMode="auto">
          <a:xfrm>
            <a:off x="900113" y="1597025"/>
            <a:ext cx="7607300" cy="551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just" eaLnBrk="1" hangingPunct="1">
              <a:buClrTx/>
              <a:buFontTx/>
              <a:buNone/>
            </a:pPr>
            <a:endParaRPr lang="en-US" altLang="it-IT" sz="3200" b="1">
              <a:solidFill>
                <a:srgbClr val="003F75"/>
              </a:solidFill>
            </a:endParaRPr>
          </a:p>
          <a:p>
            <a:pPr algn="just" eaLnBrk="1" hangingPunct="1">
              <a:buClr>
                <a:srgbClr val="FF0000"/>
              </a:buClr>
              <a:buFont typeface="Wingdings" panose="05000000000000000000" pitchFamily="2" charset="2"/>
              <a:buChar char=""/>
            </a:pPr>
            <a:r>
              <a:rPr lang="en-US" altLang="it-IT" sz="3200" b="1">
                <a:solidFill>
                  <a:srgbClr val="003F75"/>
                </a:solidFill>
              </a:rPr>
              <a:t> La residenza fiscale (IRPF)</a:t>
            </a:r>
          </a:p>
          <a:p>
            <a:pPr algn="just" eaLnBrk="1" hangingPunct="1">
              <a:buClrTx/>
              <a:buFontTx/>
              <a:buNone/>
            </a:pPr>
            <a:endParaRPr lang="en-US" altLang="it-IT" sz="3200" b="1">
              <a:solidFill>
                <a:srgbClr val="003F75"/>
              </a:solidFill>
            </a:endParaRPr>
          </a:p>
          <a:p>
            <a:pPr marL="0" lvl="1" indent="0" algn="just" eaLnBrk="1" hangingPunct="1">
              <a:buClr>
                <a:srgbClr val="FF0000"/>
              </a:buClr>
              <a:buFont typeface="Wingdings" panose="05000000000000000000" pitchFamily="2" charset="2"/>
              <a:buChar char=""/>
            </a:pPr>
            <a:r>
              <a:rPr lang="en-US" altLang="it-IT" sz="3200" b="1">
                <a:solidFill>
                  <a:srgbClr val="003F75"/>
                </a:solidFill>
              </a:rPr>
              <a:t> Il Sig. Rossi e le sue case</a:t>
            </a:r>
          </a:p>
          <a:p>
            <a:pPr marL="0" lvl="1" indent="0" algn="just" eaLnBrk="1" hangingPunct="1">
              <a:buClrTx/>
              <a:buFontTx/>
              <a:buNone/>
            </a:pPr>
            <a:endParaRPr lang="en-US" altLang="it-IT" sz="3200" b="1">
              <a:solidFill>
                <a:srgbClr val="003F75"/>
              </a:solidFill>
              <a:cs typeface="Times New Roman" panose="02020603050405020304" pitchFamily="18" charset="0"/>
            </a:endParaRPr>
          </a:p>
          <a:p>
            <a:pPr marL="0" lvl="1" indent="0" algn="just" eaLnBrk="1" hangingPunct="1">
              <a:buClr>
                <a:srgbClr val="FF0000"/>
              </a:buClr>
              <a:buFont typeface="Wingdings" panose="05000000000000000000" pitchFamily="2" charset="2"/>
              <a:buChar char=""/>
            </a:pPr>
            <a:r>
              <a:rPr lang="en-US" altLang="it-IT" sz="3200" b="1">
                <a:solidFill>
                  <a:srgbClr val="003F75"/>
                </a:solidFill>
                <a:cs typeface="Times New Roman" panose="02020603050405020304" pitchFamily="18" charset="0"/>
              </a:rPr>
              <a:t> Conclusioni</a:t>
            </a:r>
          </a:p>
          <a:p>
            <a:pPr marL="0" lvl="1" indent="0" algn="just" eaLnBrk="1" hangingPunct="1">
              <a:buClr>
                <a:srgbClr val="FF0000"/>
              </a:buClr>
              <a:buFont typeface="Wingdings" panose="05000000000000000000" pitchFamily="2" charset="2"/>
              <a:buNone/>
            </a:pPr>
            <a:endParaRPr lang="en-US" altLang="it-IT" sz="3200" b="1">
              <a:solidFill>
                <a:srgbClr val="003F75"/>
              </a:solidFill>
              <a:cs typeface="Times New Roman" panose="02020603050405020304" pitchFamily="18" charset="0"/>
            </a:endParaRPr>
          </a:p>
          <a:p>
            <a:pPr marL="0" lvl="1" indent="0" algn="just" eaLnBrk="1" hangingPunct="1">
              <a:buClr>
                <a:srgbClr val="FF0000"/>
              </a:buClr>
              <a:buFont typeface="Wingdings" panose="05000000000000000000" pitchFamily="2" charset="2"/>
              <a:buChar char=""/>
            </a:pPr>
            <a:r>
              <a:rPr lang="en-US" altLang="it-IT" sz="3200" b="1">
                <a:solidFill>
                  <a:srgbClr val="003F75"/>
                </a:solidFill>
                <a:cs typeface="Times New Roman" panose="02020603050405020304" pitchFamily="18" charset="0"/>
              </a:rPr>
              <a:t> Domande</a:t>
            </a:r>
          </a:p>
          <a:p>
            <a:pPr marL="0" lvl="1" indent="0" algn="just" eaLnBrk="1" hangingPunct="1">
              <a:buClrTx/>
              <a:buFontTx/>
              <a:buNone/>
            </a:pPr>
            <a:endParaRPr lang="en-US" altLang="it-IT" sz="2000" b="1">
              <a:cs typeface="Times New Roman" panose="02020603050405020304" pitchFamily="18" charset="0"/>
            </a:endParaRPr>
          </a:p>
          <a:p>
            <a:pPr marL="0" lvl="1" indent="0" algn="just" eaLnBrk="1" hangingPunct="1">
              <a:buClrTx/>
              <a:buFontTx/>
              <a:buNone/>
            </a:pPr>
            <a:endParaRPr lang="en-US" altLang="it-IT" sz="2000" b="1">
              <a:cs typeface="Times New Roman" panose="02020603050405020304" pitchFamily="18" charset="0"/>
            </a:endParaRPr>
          </a:p>
          <a:p>
            <a:pPr marL="0" lvl="1" indent="0" algn="just" eaLnBrk="1" hangingPunct="1">
              <a:buClrTx/>
              <a:buFontTx/>
              <a:buNone/>
            </a:pPr>
            <a:endParaRPr lang="en-US" altLang="it-IT" sz="2000" b="1"/>
          </a:p>
          <a:p>
            <a:pPr algn="just" eaLnBrk="1" hangingPunct="1">
              <a:buClrTx/>
              <a:buFontTx/>
              <a:buNone/>
            </a:pPr>
            <a:r>
              <a:rPr lang="en-US" altLang="it-IT" sz="2000" b="1"/>
              <a:t> </a:t>
            </a:r>
          </a:p>
          <a:p>
            <a:pPr algn="just" eaLnBrk="1" hangingPunct="1">
              <a:buClrTx/>
              <a:buFontTx/>
              <a:buNone/>
            </a:pPr>
            <a:endParaRPr lang="en-US" altLang="it-IT" sz="2000" b="1"/>
          </a:p>
        </p:txBody>
      </p:sp>
      <p:sp>
        <p:nvSpPr>
          <p:cNvPr id="16390" name="Text Box 6">
            <a:extLst>
              <a:ext uri="{FF2B5EF4-FFF2-40B4-BE49-F238E27FC236}">
                <a16:creationId xmlns:a16="http://schemas.microsoft.com/office/drawing/2014/main" id="{B564C335-8CC1-69C9-4265-75AF6B426707}"/>
              </a:ext>
            </a:extLst>
          </p:cNvPr>
          <p:cNvSpPr txBox="1">
            <a:spLocks noChangeArrowheads="1"/>
          </p:cNvSpPr>
          <p:nvPr/>
        </p:nvSpPr>
        <p:spPr bwMode="auto">
          <a:xfrm>
            <a:off x="769938" y="111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SzPct val="60000"/>
              <a:buFontTx/>
              <a:buNone/>
            </a:pPr>
            <a:r>
              <a:rPr lang="es-ES" altLang="it-IT" sz="5400" b="1">
                <a:solidFill>
                  <a:srgbClr val="003F75"/>
                </a:solidFill>
                <a:effectLst>
                  <a:outerShdw blurRad="38100" dist="38100" dir="2700000" algn="tl">
                    <a:srgbClr val="C0C0C0"/>
                  </a:outerShdw>
                </a:effectLst>
                <a:latin typeface="Arial" panose="020B0604020202020204" pitchFamily="34" charset="0"/>
              </a:rPr>
              <a:t>Indice</a:t>
            </a:r>
          </a:p>
        </p:txBody>
      </p:sp>
      <p:sp>
        <p:nvSpPr>
          <p:cNvPr id="16391" name="Text Box 7">
            <a:extLst>
              <a:ext uri="{FF2B5EF4-FFF2-40B4-BE49-F238E27FC236}">
                <a16:creationId xmlns:a16="http://schemas.microsoft.com/office/drawing/2014/main" id="{9DD16F28-AFB0-AF01-94AE-1130F39B0D71}"/>
              </a:ext>
            </a:extLst>
          </p:cNvPr>
          <p:cNvSpPr txBox="1">
            <a:spLocks noChangeArrowheads="1"/>
          </p:cNvSpPr>
          <p:nvPr/>
        </p:nvSpPr>
        <p:spPr bwMode="auto">
          <a:xfrm>
            <a:off x="5435600" y="6381750"/>
            <a:ext cx="37798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1125"/>
              </a:spcBef>
              <a:buClrTx/>
              <a:buSzPct val="60000"/>
              <a:buFontTx/>
              <a:buNone/>
            </a:pPr>
            <a:r>
              <a:rPr lang="es-ES" altLang="it-IT">
                <a:solidFill>
                  <a:srgbClr val="003F75"/>
                </a:solidFill>
                <a:latin typeface="Arial" panose="020B0604020202020204" pitchFamily="34" charset="0"/>
              </a:rPr>
              <a:t>alessandro@icab.es</a:t>
            </a:r>
          </a:p>
        </p:txBody>
      </p:sp>
      <p:pic>
        <p:nvPicPr>
          <p:cNvPr id="16392" name="Picture 8">
            <a:extLst>
              <a:ext uri="{FF2B5EF4-FFF2-40B4-BE49-F238E27FC236}">
                <a16:creationId xmlns:a16="http://schemas.microsoft.com/office/drawing/2014/main" id="{59A5F199-9B7E-EAA8-97D9-007BF39CC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188" y="3860800"/>
            <a:ext cx="3276600" cy="2316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3" name="Picture 9">
            <a:extLst>
              <a:ext uri="{FF2B5EF4-FFF2-40B4-BE49-F238E27FC236}">
                <a16:creationId xmlns:a16="http://schemas.microsoft.com/office/drawing/2014/main" id="{1C73B1B1-E7E9-1CAD-03C9-6220E796C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260350"/>
            <a:ext cx="922338"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4" name="Picture 10">
            <a:extLst>
              <a:ext uri="{FF2B5EF4-FFF2-40B4-BE49-F238E27FC236}">
                <a16:creationId xmlns:a16="http://schemas.microsoft.com/office/drawing/2014/main" id="{16825752-E8BE-F4C7-4B2E-D8D7A9EC22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617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animEffect transition="in" filter="fade">
                                      <p:cBhvr additive="repl">
                                        <p:cTn id="7" dur="5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3C429245-C38A-D346-F52D-5EAE3CAD4913}"/>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17410" name="Text Box 2">
            <a:extLst>
              <a:ext uri="{FF2B5EF4-FFF2-40B4-BE49-F238E27FC236}">
                <a16:creationId xmlns:a16="http://schemas.microsoft.com/office/drawing/2014/main" id="{031A4D46-29AC-5F6D-3BCC-9FCDC8E09BC8}"/>
              </a:ext>
            </a:extLst>
          </p:cNvPr>
          <p:cNvSpPr txBox="1">
            <a:spLocks noChangeArrowheads="1"/>
          </p:cNvSpPr>
          <p:nvPr/>
        </p:nvSpPr>
        <p:spPr bwMode="auto">
          <a:xfrm>
            <a:off x="539750" y="2349500"/>
            <a:ext cx="7848600"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7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17411" name="Text Box 3">
            <a:extLst>
              <a:ext uri="{FF2B5EF4-FFF2-40B4-BE49-F238E27FC236}">
                <a16:creationId xmlns:a16="http://schemas.microsoft.com/office/drawing/2014/main" id="{2A5BA41D-E8DA-6220-82AA-D724E87A3B8B}"/>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412" name="Text Box 4">
            <a:extLst>
              <a:ext uri="{FF2B5EF4-FFF2-40B4-BE49-F238E27FC236}">
                <a16:creationId xmlns:a16="http://schemas.microsoft.com/office/drawing/2014/main" id="{4FAC2CDD-6061-070C-84CF-1C74BBDE33F1}"/>
              </a:ext>
            </a:extLst>
          </p:cNvPr>
          <p:cNvSpPr txBox="1">
            <a:spLocks noChangeArrowheads="1"/>
          </p:cNvSpPr>
          <p:nvPr/>
        </p:nvSpPr>
        <p:spPr bwMode="auto">
          <a:xfrm>
            <a:off x="-252413" y="69850"/>
            <a:ext cx="2987676"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a:t>
            </a:r>
            <a:r>
              <a:rPr lang="it-IT" altLang="it-IT" b="1">
                <a:latin typeface="Arial" panose="020B0604020202020204" pitchFamily="34" charset="0"/>
              </a:rPr>
              <a:t> </a:t>
            </a:r>
            <a:r>
              <a:rPr lang="it-IT" altLang="it-IT" b="1">
                <a:solidFill>
                  <a:srgbClr val="003F75"/>
                </a:solidFill>
                <a:latin typeface="Arial" panose="020B0604020202020204" pitchFamily="34" charset="0"/>
              </a:rPr>
              <a:t>Pieralli</a:t>
            </a:r>
          </a:p>
        </p:txBody>
      </p:sp>
      <p:sp>
        <p:nvSpPr>
          <p:cNvPr id="17413" name="Rectangle 5">
            <a:extLst>
              <a:ext uri="{FF2B5EF4-FFF2-40B4-BE49-F238E27FC236}">
                <a16:creationId xmlns:a16="http://schemas.microsoft.com/office/drawing/2014/main" id="{F5E88269-6317-629D-7D36-451AC7B46701}"/>
              </a:ext>
            </a:extLst>
          </p:cNvPr>
          <p:cNvSpPr>
            <a:spLocks noChangeArrowheads="1"/>
          </p:cNvSpPr>
          <p:nvPr/>
        </p:nvSpPr>
        <p:spPr bwMode="auto">
          <a:xfrm>
            <a:off x="993752" y="1344921"/>
            <a:ext cx="7607300" cy="536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just" eaLnBrk="1" hangingPunct="1">
              <a:buClr>
                <a:srgbClr val="FF0000"/>
              </a:buClr>
              <a:buFont typeface="Wingdings" panose="05000000000000000000" pitchFamily="2" charset="2"/>
              <a:buChar char=""/>
            </a:pPr>
            <a:r>
              <a:rPr lang="en-US" altLang="it-IT" sz="2000" b="1"/>
              <a:t> </a:t>
            </a:r>
            <a:r>
              <a:rPr lang="es-ES" altLang="it-IT" sz="1400">
                <a:solidFill>
                  <a:srgbClr val="003F75"/>
                </a:solidFill>
              </a:rPr>
              <a:t>1. L’espressione «residente di uno Stato contraente» designa ogni persona che, in virtù della legislazione di detto Stato, è assoggettata ad imposta nello stesso Stato, a motivo del suo domicilio, della sua residenza, della sede della sua direzione o di ogni altro criterio di natura analoga…</a:t>
            </a:r>
            <a:r>
              <a:rPr lang="en-US" altLang="it-IT" sz="1400">
                <a:solidFill>
                  <a:srgbClr val="003F75"/>
                </a:solidFill>
              </a:rPr>
              <a:t>(Art. 4.1. CDI Italia - Spagna)</a:t>
            </a:r>
          </a:p>
          <a:p>
            <a:pPr algn="just" eaLnBrk="1" hangingPunct="1">
              <a:buClrTx/>
              <a:buFontTx/>
              <a:buNone/>
            </a:pPr>
            <a:endParaRPr lang="en-US" altLang="it-IT" sz="3200" b="1">
              <a:solidFill>
                <a:srgbClr val="003F75"/>
              </a:solidFill>
            </a:endParaRPr>
          </a:p>
          <a:p>
            <a:pPr>
              <a:buClr>
                <a:srgbClr val="003F75"/>
              </a:buClr>
              <a:buFont typeface="Wingdings" panose="05000000000000000000" pitchFamily="2" charset="2"/>
              <a:buChar char=""/>
            </a:pPr>
            <a:r>
              <a:rPr lang="en-US" altLang="it-IT" sz="1400">
                <a:solidFill>
                  <a:srgbClr val="003F75"/>
                </a:solidFill>
              </a:rPr>
              <a:t>IRPF: son contribuyentes por este impuesto las personas físicas que tengan su </a:t>
            </a:r>
            <a:r>
              <a:rPr lang="en-US" altLang="it-IT" sz="1400" b="1">
                <a:solidFill>
                  <a:srgbClr val="003F75"/>
                </a:solidFill>
              </a:rPr>
              <a:t>residencia habitual </a:t>
            </a:r>
            <a:r>
              <a:rPr lang="en-US" altLang="it-IT" sz="1400">
                <a:solidFill>
                  <a:srgbClr val="003F75"/>
                </a:solidFill>
              </a:rPr>
              <a:t>en territorio español (Art.8 LIRPF) </a:t>
            </a:r>
          </a:p>
          <a:p>
            <a:pPr>
              <a:buClrTx/>
              <a:buFontTx/>
              <a:buNone/>
            </a:pPr>
            <a:endParaRPr lang="en-US" altLang="it-IT" sz="1400">
              <a:solidFill>
                <a:srgbClr val="003F75"/>
              </a:solidFill>
            </a:endParaRPr>
          </a:p>
          <a:p>
            <a:pPr>
              <a:buClrTx/>
              <a:buFontTx/>
              <a:buNone/>
            </a:pPr>
            <a:r>
              <a:rPr lang="es-ES" altLang="it-IT" sz="1400">
                <a:solidFill>
                  <a:srgbClr val="003F75"/>
                </a:solidFill>
              </a:rPr>
              <a:t>1. Se entenderá que el contribuyente tiene su </a:t>
            </a:r>
            <a:r>
              <a:rPr lang="es-ES" altLang="it-IT" sz="1400" b="1">
                <a:solidFill>
                  <a:srgbClr val="003F75"/>
                </a:solidFill>
              </a:rPr>
              <a:t>residencia habitual </a:t>
            </a:r>
            <a:r>
              <a:rPr lang="es-ES" altLang="it-IT" sz="1400">
                <a:solidFill>
                  <a:srgbClr val="003F75"/>
                </a:solidFill>
              </a:rPr>
              <a:t>en territorio español cuando se dé cualquiera de las siguientes circunstancias:</a:t>
            </a:r>
          </a:p>
          <a:p>
            <a:pPr algn="just">
              <a:buClrTx/>
              <a:buFontTx/>
              <a:buNone/>
            </a:pPr>
            <a:endParaRPr lang="es-ES" altLang="it-IT" sz="1400">
              <a:solidFill>
                <a:srgbClr val="003F75"/>
              </a:solidFill>
            </a:endParaRPr>
          </a:p>
          <a:p>
            <a:pPr algn="just">
              <a:buClrTx/>
              <a:buFontTx/>
              <a:buNone/>
            </a:pPr>
            <a:r>
              <a:rPr lang="es-ES" altLang="it-IT" sz="1400">
                <a:solidFill>
                  <a:srgbClr val="003F75"/>
                </a:solidFill>
              </a:rPr>
              <a:t>a) Que </a:t>
            </a:r>
            <a:r>
              <a:rPr lang="es-ES" altLang="it-IT" sz="1400" u="sng">
                <a:solidFill>
                  <a:srgbClr val="003F75"/>
                </a:solidFill>
              </a:rPr>
              <a:t>permanezca más de 183 días</a:t>
            </a:r>
            <a:r>
              <a:rPr lang="es-ES" altLang="it-IT" sz="1400">
                <a:solidFill>
                  <a:srgbClr val="003F75"/>
                </a:solidFill>
              </a:rPr>
              <a:t>, durante el año natural, en territorio español. Para determinar este período de permanencia en territorio español se computarán las ausencias esporádicas, salvo que el contribuyente acredite su residencia fiscal en otro país…</a:t>
            </a:r>
          </a:p>
          <a:p>
            <a:pPr>
              <a:buClrTx/>
              <a:buFontTx/>
              <a:buNone/>
            </a:pPr>
            <a:endParaRPr lang="es-ES" altLang="it-IT" sz="1400">
              <a:solidFill>
                <a:srgbClr val="003F75"/>
              </a:solidFill>
            </a:endParaRPr>
          </a:p>
          <a:p>
            <a:pPr algn="just">
              <a:buClrTx/>
              <a:buFontTx/>
              <a:buNone/>
            </a:pPr>
            <a:r>
              <a:rPr lang="es-ES" altLang="it-IT" sz="1400">
                <a:solidFill>
                  <a:srgbClr val="003F75"/>
                </a:solidFill>
              </a:rPr>
              <a:t>b) Que radique en España el </a:t>
            </a:r>
            <a:r>
              <a:rPr lang="es-ES" altLang="it-IT" sz="1400" b="1">
                <a:solidFill>
                  <a:srgbClr val="003F75"/>
                </a:solidFill>
              </a:rPr>
              <a:t>núcleo principal o la base de sus actividades o intereses económicos, de forma directa o indirecta</a:t>
            </a:r>
            <a:r>
              <a:rPr lang="es-ES" altLang="it-IT" sz="1400">
                <a:solidFill>
                  <a:srgbClr val="003F75"/>
                </a:solidFill>
              </a:rPr>
              <a:t>.</a:t>
            </a:r>
          </a:p>
          <a:p>
            <a:pPr algn="just">
              <a:buClrTx/>
              <a:buFontTx/>
              <a:buNone/>
            </a:pPr>
            <a:endParaRPr lang="es-ES" altLang="it-IT" sz="1400">
              <a:solidFill>
                <a:srgbClr val="003F75"/>
              </a:solidFill>
            </a:endParaRPr>
          </a:p>
          <a:p>
            <a:pPr algn="just">
              <a:buClrTx/>
              <a:buFontTx/>
              <a:buNone/>
            </a:pPr>
            <a:r>
              <a:rPr lang="es-ES" altLang="it-IT" sz="1400">
                <a:solidFill>
                  <a:srgbClr val="003F75"/>
                </a:solidFill>
              </a:rPr>
              <a:t>Se presumirá, salvo prueba en contrario, que el contribuyente tiene su residencia habitual en territorio español cuando, de acuerdo con los criterios anteriores, resida habitualmente en España el cónyuge no separado legalmente y los hijos menores de edad que dependan de aquél (Art.9 LIRPF).</a:t>
            </a:r>
          </a:p>
        </p:txBody>
      </p:sp>
      <p:sp>
        <p:nvSpPr>
          <p:cNvPr id="17414" name="Text Box 6">
            <a:extLst>
              <a:ext uri="{FF2B5EF4-FFF2-40B4-BE49-F238E27FC236}">
                <a16:creationId xmlns:a16="http://schemas.microsoft.com/office/drawing/2014/main" id="{73A22865-E0F8-1D09-8067-5EC4FB4B72AF}"/>
              </a:ext>
            </a:extLst>
          </p:cNvPr>
          <p:cNvSpPr txBox="1">
            <a:spLocks noChangeArrowheads="1"/>
          </p:cNvSpPr>
          <p:nvPr/>
        </p:nvSpPr>
        <p:spPr bwMode="auto">
          <a:xfrm>
            <a:off x="684213" y="198438"/>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SzPct val="60000"/>
              <a:buFontTx/>
              <a:buNone/>
            </a:pPr>
            <a:r>
              <a:rPr lang="es-ES" altLang="it-IT" sz="3200" b="1">
                <a:solidFill>
                  <a:srgbClr val="003F75"/>
                </a:solidFill>
                <a:effectLst>
                  <a:outerShdw blurRad="38100" dist="38100" dir="2700000" algn="tl">
                    <a:srgbClr val="C0C0C0"/>
                  </a:outerShdw>
                </a:effectLst>
                <a:latin typeface="Arial" panose="020B0604020202020204" pitchFamily="34" charset="0"/>
              </a:rPr>
              <a:t>IRPF - La residenza fiscale</a:t>
            </a:r>
          </a:p>
        </p:txBody>
      </p:sp>
      <p:sp>
        <p:nvSpPr>
          <p:cNvPr id="17415" name="Text Box 7">
            <a:extLst>
              <a:ext uri="{FF2B5EF4-FFF2-40B4-BE49-F238E27FC236}">
                <a16:creationId xmlns:a16="http://schemas.microsoft.com/office/drawing/2014/main" id="{FE3A125C-EFD5-AEFF-F72E-3F8E4EBBE753}"/>
              </a:ext>
            </a:extLst>
          </p:cNvPr>
          <p:cNvSpPr txBox="1">
            <a:spLocks noChangeArrowheads="1"/>
          </p:cNvSpPr>
          <p:nvPr/>
        </p:nvSpPr>
        <p:spPr bwMode="auto">
          <a:xfrm>
            <a:off x="6084888" y="6550025"/>
            <a:ext cx="37782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875"/>
              </a:spcBef>
              <a:buClrTx/>
              <a:buSzPct val="60000"/>
              <a:buFontTx/>
              <a:buNone/>
            </a:pPr>
            <a:r>
              <a:rPr lang="es-ES" altLang="it-IT" sz="1400">
                <a:solidFill>
                  <a:srgbClr val="003F75"/>
                </a:solidFill>
                <a:latin typeface="Arial" panose="020B0604020202020204" pitchFamily="34" charset="0"/>
              </a:rPr>
              <a:t>alessandro@icab.es</a:t>
            </a:r>
          </a:p>
        </p:txBody>
      </p:sp>
      <p:pic>
        <p:nvPicPr>
          <p:cNvPr id="17416" name="Picture 8">
            <a:extLst>
              <a:ext uri="{FF2B5EF4-FFF2-40B4-BE49-F238E27FC236}">
                <a16:creationId xmlns:a16="http://schemas.microsoft.com/office/drawing/2014/main" id="{87E500A8-1B91-B16F-0277-E29586B32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201613"/>
            <a:ext cx="1285875" cy="1273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7" name="Picture 9">
            <a:extLst>
              <a:ext uri="{FF2B5EF4-FFF2-40B4-BE49-F238E27FC236}">
                <a16:creationId xmlns:a16="http://schemas.microsoft.com/office/drawing/2014/main" id="{44F3B658-0BF7-E73B-901E-D7B572B6C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17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7414"/>
                                        </p:tgtEl>
                                        <p:attrNameLst>
                                          <p:attrName>style.visibility</p:attrName>
                                        </p:attrNameLst>
                                      </p:cBhvr>
                                      <p:to>
                                        <p:strVal val="visible"/>
                                      </p:to>
                                    </p:set>
                                    <p:animEffect transition="in" filter="fade">
                                      <p:cBhvr additive="repl">
                                        <p:cTn id="7" dur="500"/>
                                        <p:tgtEl>
                                          <p:spTgt spid="17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7413"/>
                                        </p:tgtEl>
                                        <p:attrNameLst>
                                          <p:attrName>style.visibility</p:attrName>
                                        </p:attrNameLst>
                                      </p:cBhvr>
                                      <p:to>
                                        <p:strVal val="visible"/>
                                      </p:to>
                                    </p:set>
                                    <p:animEffect transition="in" filter="blinds(horizontal)">
                                      <p:cBhvr additive="repl">
                                        <p:cTn id="12"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7A4F7E75-3ED3-5362-4A1D-D7BD18F0D936}"/>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18434" name="Text Box 2">
            <a:extLst>
              <a:ext uri="{FF2B5EF4-FFF2-40B4-BE49-F238E27FC236}">
                <a16:creationId xmlns:a16="http://schemas.microsoft.com/office/drawing/2014/main" id="{021314D6-E580-5D83-39E1-BABCB606CC7E}"/>
              </a:ext>
            </a:extLst>
          </p:cNvPr>
          <p:cNvSpPr txBox="1">
            <a:spLocks noChangeArrowheads="1"/>
          </p:cNvSpPr>
          <p:nvPr/>
        </p:nvSpPr>
        <p:spPr bwMode="auto">
          <a:xfrm>
            <a:off x="539750" y="2349500"/>
            <a:ext cx="7848600"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7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18435" name="Text Box 3">
            <a:extLst>
              <a:ext uri="{FF2B5EF4-FFF2-40B4-BE49-F238E27FC236}">
                <a16:creationId xmlns:a16="http://schemas.microsoft.com/office/drawing/2014/main" id="{211EA143-36A3-3349-E023-73D59BD0B385}"/>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8436" name="Text Box 4">
            <a:extLst>
              <a:ext uri="{FF2B5EF4-FFF2-40B4-BE49-F238E27FC236}">
                <a16:creationId xmlns:a16="http://schemas.microsoft.com/office/drawing/2014/main" id="{C0640E21-F90A-B1D2-59FF-108FC9FAA1B8}"/>
              </a:ext>
            </a:extLst>
          </p:cNvPr>
          <p:cNvSpPr txBox="1">
            <a:spLocks noChangeArrowheads="1"/>
          </p:cNvSpPr>
          <p:nvPr/>
        </p:nvSpPr>
        <p:spPr bwMode="auto">
          <a:xfrm>
            <a:off x="-252413" y="69850"/>
            <a:ext cx="2987676"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a:t>
            </a:r>
            <a:r>
              <a:rPr lang="it-IT" altLang="it-IT" b="1">
                <a:latin typeface="Arial" panose="020B0604020202020204" pitchFamily="34" charset="0"/>
              </a:rPr>
              <a:t> </a:t>
            </a:r>
            <a:r>
              <a:rPr lang="it-IT" altLang="it-IT" b="1">
                <a:solidFill>
                  <a:srgbClr val="003F75"/>
                </a:solidFill>
                <a:latin typeface="Arial" panose="020B0604020202020204" pitchFamily="34" charset="0"/>
              </a:rPr>
              <a:t>Pieralli</a:t>
            </a:r>
          </a:p>
        </p:txBody>
      </p:sp>
      <p:sp>
        <p:nvSpPr>
          <p:cNvPr id="18437" name="Rectangle 5">
            <a:extLst>
              <a:ext uri="{FF2B5EF4-FFF2-40B4-BE49-F238E27FC236}">
                <a16:creationId xmlns:a16="http://schemas.microsoft.com/office/drawing/2014/main" id="{35BCECE2-FF3D-D2B5-C386-1002CC78008B}"/>
              </a:ext>
            </a:extLst>
          </p:cNvPr>
          <p:cNvSpPr>
            <a:spLocks noChangeArrowheads="1"/>
          </p:cNvSpPr>
          <p:nvPr/>
        </p:nvSpPr>
        <p:spPr bwMode="auto">
          <a:xfrm>
            <a:off x="1008063" y="1557338"/>
            <a:ext cx="7607300" cy="530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just" eaLnBrk="1" hangingPunct="1">
              <a:buClr>
                <a:srgbClr val="FF0000"/>
              </a:buClr>
              <a:buFont typeface="Wingdings" panose="05000000000000000000" pitchFamily="2" charset="2"/>
              <a:buChar char=""/>
            </a:pPr>
            <a:r>
              <a:rPr lang="en-US" altLang="it-IT" sz="2000" b="1"/>
              <a:t> </a:t>
            </a:r>
            <a:r>
              <a:rPr lang="es-ES" altLang="it-IT" sz="1400">
                <a:solidFill>
                  <a:srgbClr val="003F75"/>
                </a:solidFill>
              </a:rPr>
              <a:t>1. …L’espressione «residente di uno Stato contraente» designa ogni persona che, in virtù della legislazione di detto Stato, è assoggettata ad imposta nello stesso Stato, a motivo del suo domicilio, della sua residenza, della sede della sua direzione o di ogni altro criterio di natura analoga…</a:t>
            </a:r>
            <a:r>
              <a:rPr lang="en-US" altLang="it-IT" sz="1400">
                <a:solidFill>
                  <a:srgbClr val="003F75"/>
                </a:solidFill>
              </a:rPr>
              <a:t>(Art. 4.1. CDI Italia - Spagna)</a:t>
            </a:r>
          </a:p>
          <a:p>
            <a:pPr algn="just">
              <a:buClrTx/>
              <a:buFontTx/>
              <a:buNone/>
            </a:pPr>
            <a:endParaRPr lang="en-US" altLang="it-IT" sz="1400">
              <a:solidFill>
                <a:srgbClr val="003F75"/>
              </a:solidFill>
            </a:endParaRPr>
          </a:p>
          <a:p>
            <a:pPr algn="just">
              <a:buClrTx/>
              <a:buFontTx/>
              <a:buNone/>
            </a:pPr>
            <a:r>
              <a:rPr lang="en-US" altLang="it-IT" sz="1400">
                <a:solidFill>
                  <a:srgbClr val="003F75"/>
                </a:solidFill>
              </a:rPr>
              <a:t>TUIR: </a:t>
            </a:r>
            <a:r>
              <a:rPr lang="it-IT" altLang="it-IT" sz="1400">
                <a:solidFill>
                  <a:srgbClr val="003F75"/>
                </a:solidFill>
              </a:rPr>
              <a:t>2.2. Ai fini delle imposte sui redditi si considerano residenti le persone che per la maggior parte del periodo d'imposta, considerando anche le frazioni di giorno, hanno la residenza ai sensi del codice civile o il domicilio nel territorio dello Stato ovvero sono ivi presenti. Ai fini dell'applicazione della presente disposizione, per domicilio si intende il luogo in cui si sviluppano, in via principale, le relazioni personali e familiari della persona. Salvo prova contraria, si presumono altresi' residenti le persone iscritte per la maggior parte del periodo di imposta nelle anagrafi della popolazione residente. </a:t>
            </a:r>
            <a:r>
              <a:rPr lang="es-ES" altLang="it-IT" sz="1400">
                <a:solidFill>
                  <a:srgbClr val="003F75"/>
                </a:solidFill>
              </a:rPr>
              <a:t>(Art. 2 TUIR). </a:t>
            </a:r>
            <a:r>
              <a:rPr lang="es-ES" altLang="it-IT" sz="1400" u="sng">
                <a:solidFill>
                  <a:srgbClr val="003F75"/>
                </a:solidFill>
              </a:rPr>
              <a:t>MANCATA ISCRIZIONE AIRE</a:t>
            </a:r>
            <a:r>
              <a:rPr lang="es-ES" altLang="it-IT" sz="1400">
                <a:solidFill>
                  <a:srgbClr val="003F75"/>
                </a:solidFill>
              </a:rPr>
              <a:t>.</a:t>
            </a:r>
          </a:p>
          <a:p>
            <a:pPr algn="just">
              <a:buClrTx/>
              <a:buFontTx/>
              <a:buNone/>
            </a:pPr>
            <a:endParaRPr lang="es-ES" altLang="it-IT" sz="1400">
              <a:solidFill>
                <a:srgbClr val="003F75"/>
              </a:solidFill>
            </a:endParaRPr>
          </a:p>
          <a:p>
            <a:pPr algn="just">
              <a:buClr>
                <a:srgbClr val="003F75"/>
              </a:buClr>
              <a:buFont typeface="Wingdings" panose="05000000000000000000" pitchFamily="2" charset="2"/>
              <a:buChar char=""/>
            </a:pPr>
            <a:r>
              <a:rPr lang="es-ES" altLang="it-IT" sz="1400">
                <a:solidFill>
                  <a:srgbClr val="003F75"/>
                </a:solidFill>
              </a:rPr>
              <a:t>Il </a:t>
            </a:r>
            <a:r>
              <a:rPr lang="es-ES" altLang="it-IT" sz="1400" b="1">
                <a:solidFill>
                  <a:srgbClr val="003F75"/>
                </a:solidFill>
              </a:rPr>
              <a:t>domicilio</a:t>
            </a:r>
            <a:r>
              <a:rPr lang="es-ES" altLang="it-IT" sz="1400">
                <a:solidFill>
                  <a:srgbClr val="003F75"/>
                </a:solidFill>
              </a:rPr>
              <a:t> di una persona è il luogo in cui essa ha stabilito la sede principale dei suoi affari e interessi. La </a:t>
            </a:r>
            <a:r>
              <a:rPr lang="es-ES" altLang="it-IT" sz="1400" b="1">
                <a:solidFill>
                  <a:srgbClr val="003F75"/>
                </a:solidFill>
              </a:rPr>
              <a:t>residenza</a:t>
            </a:r>
            <a:r>
              <a:rPr lang="es-ES" altLang="it-IT" sz="1400">
                <a:solidFill>
                  <a:srgbClr val="003F75"/>
                </a:solidFill>
              </a:rPr>
              <a:t> è nel luogo in cui la persona ha la dimora abituale (Art. 43 CC). </a:t>
            </a:r>
          </a:p>
          <a:p>
            <a:pPr>
              <a:buClrTx/>
              <a:buFontTx/>
              <a:buNone/>
            </a:pPr>
            <a:endParaRPr lang="es-ES" altLang="it-IT" sz="1400">
              <a:solidFill>
                <a:srgbClr val="003F75"/>
              </a:solidFill>
            </a:endParaRPr>
          </a:p>
          <a:p>
            <a:pPr>
              <a:buClrTx/>
              <a:buFontTx/>
              <a:buNone/>
            </a:pPr>
            <a:endParaRPr lang="es-ES" altLang="it-IT" sz="1400">
              <a:solidFill>
                <a:srgbClr val="003F75"/>
              </a:solidFill>
            </a:endParaRPr>
          </a:p>
          <a:p>
            <a:pPr>
              <a:buClrTx/>
              <a:buFontTx/>
              <a:buNone/>
            </a:pPr>
            <a:endParaRPr lang="es-ES" altLang="it-IT" sz="1400">
              <a:solidFill>
                <a:srgbClr val="003F75"/>
              </a:solidFill>
            </a:endParaRPr>
          </a:p>
          <a:p>
            <a:pPr>
              <a:buClrTx/>
              <a:buFontTx/>
              <a:buNone/>
            </a:pPr>
            <a:endParaRPr lang="es-ES" altLang="it-IT" sz="1400">
              <a:solidFill>
                <a:srgbClr val="003F75"/>
              </a:solidFill>
            </a:endParaRPr>
          </a:p>
          <a:p>
            <a:pPr>
              <a:buClrTx/>
              <a:buFontTx/>
              <a:buNone/>
            </a:pPr>
            <a:endParaRPr lang="es-ES" altLang="it-IT" sz="1400">
              <a:solidFill>
                <a:srgbClr val="003F75"/>
              </a:solidFill>
            </a:endParaRPr>
          </a:p>
          <a:p>
            <a:pPr>
              <a:buClrTx/>
              <a:buFontTx/>
              <a:buNone/>
            </a:pPr>
            <a:endParaRPr lang="es-ES" altLang="it-IT" sz="1400">
              <a:solidFill>
                <a:srgbClr val="003F75"/>
              </a:solidFill>
            </a:endParaRPr>
          </a:p>
        </p:txBody>
      </p:sp>
      <p:sp>
        <p:nvSpPr>
          <p:cNvPr id="18438" name="Text Box 6">
            <a:extLst>
              <a:ext uri="{FF2B5EF4-FFF2-40B4-BE49-F238E27FC236}">
                <a16:creationId xmlns:a16="http://schemas.microsoft.com/office/drawing/2014/main" id="{C72C5273-D9EC-F374-245E-2FC2177DAA9A}"/>
              </a:ext>
            </a:extLst>
          </p:cNvPr>
          <p:cNvSpPr txBox="1">
            <a:spLocks noChangeArrowheads="1"/>
          </p:cNvSpPr>
          <p:nvPr/>
        </p:nvSpPr>
        <p:spPr bwMode="auto">
          <a:xfrm>
            <a:off x="627063" y="415925"/>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SzPct val="60000"/>
              <a:buFontTx/>
              <a:buNone/>
            </a:pPr>
            <a:r>
              <a:rPr lang="es-ES" altLang="it-IT" sz="3200" b="1">
                <a:solidFill>
                  <a:srgbClr val="003F75"/>
                </a:solidFill>
                <a:effectLst>
                  <a:outerShdw blurRad="38100" dist="38100" dir="2700000" algn="tl">
                    <a:srgbClr val="C0C0C0"/>
                  </a:outerShdw>
                </a:effectLst>
                <a:latin typeface="Arial" panose="020B0604020202020204" pitchFamily="34" charset="0"/>
              </a:rPr>
              <a:t>IRPF - La residenza fiscale</a:t>
            </a:r>
          </a:p>
        </p:txBody>
      </p:sp>
      <p:sp>
        <p:nvSpPr>
          <p:cNvPr id="18439" name="Text Box 7">
            <a:extLst>
              <a:ext uri="{FF2B5EF4-FFF2-40B4-BE49-F238E27FC236}">
                <a16:creationId xmlns:a16="http://schemas.microsoft.com/office/drawing/2014/main" id="{A8F1A174-EA9B-7874-FEEA-DA1300A4D4F4}"/>
              </a:ext>
            </a:extLst>
          </p:cNvPr>
          <p:cNvSpPr txBox="1">
            <a:spLocks noChangeArrowheads="1"/>
          </p:cNvSpPr>
          <p:nvPr/>
        </p:nvSpPr>
        <p:spPr bwMode="auto">
          <a:xfrm>
            <a:off x="6084888" y="6550025"/>
            <a:ext cx="37782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875"/>
              </a:spcBef>
              <a:buClrTx/>
              <a:buSzPct val="60000"/>
              <a:buFontTx/>
              <a:buNone/>
            </a:pPr>
            <a:r>
              <a:rPr lang="es-ES" altLang="it-IT" sz="1400">
                <a:solidFill>
                  <a:srgbClr val="003F75"/>
                </a:solidFill>
                <a:latin typeface="Arial" panose="020B0604020202020204" pitchFamily="34" charset="0"/>
              </a:rPr>
              <a:t>alessandro@icab.es</a:t>
            </a:r>
          </a:p>
        </p:txBody>
      </p:sp>
      <p:pic>
        <p:nvPicPr>
          <p:cNvPr id="18440" name="Picture 8">
            <a:extLst>
              <a:ext uri="{FF2B5EF4-FFF2-40B4-BE49-F238E27FC236}">
                <a16:creationId xmlns:a16="http://schemas.microsoft.com/office/drawing/2014/main" id="{6CFEFD38-DEF5-76A1-0E26-99BA095E0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481638"/>
            <a:ext cx="2447925" cy="1376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1" name="Picture 9">
            <a:extLst>
              <a:ext uri="{FF2B5EF4-FFF2-40B4-BE49-F238E27FC236}">
                <a16:creationId xmlns:a16="http://schemas.microsoft.com/office/drawing/2014/main" id="{1CB1E079-8C7C-0109-7EED-B1B72B4B7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17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8438"/>
                                        </p:tgtEl>
                                        <p:attrNameLst>
                                          <p:attrName>style.visibility</p:attrName>
                                        </p:attrNameLst>
                                      </p:cBhvr>
                                      <p:to>
                                        <p:strVal val="visible"/>
                                      </p:to>
                                    </p:set>
                                    <p:animEffect transition="in" filter="fade">
                                      <p:cBhvr additive="repl">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8437"/>
                                        </p:tgtEl>
                                        <p:attrNameLst>
                                          <p:attrName>style.visibility</p:attrName>
                                        </p:attrNameLst>
                                      </p:cBhvr>
                                      <p:to>
                                        <p:strVal val="visible"/>
                                      </p:to>
                                    </p:set>
                                    <p:animEffect transition="in" filter="blinds(horizontal)">
                                      <p:cBhvr additive="repl">
                                        <p:cTn id="12"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7A07D312-B34C-8597-D553-74EE8F152A36}"/>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19458" name="Text Box 2">
            <a:extLst>
              <a:ext uri="{FF2B5EF4-FFF2-40B4-BE49-F238E27FC236}">
                <a16:creationId xmlns:a16="http://schemas.microsoft.com/office/drawing/2014/main" id="{9F609E6B-F7C1-6349-4DF4-1A20ADF8F119}"/>
              </a:ext>
            </a:extLst>
          </p:cNvPr>
          <p:cNvSpPr txBox="1">
            <a:spLocks noChangeArrowheads="1"/>
          </p:cNvSpPr>
          <p:nvPr/>
        </p:nvSpPr>
        <p:spPr bwMode="auto">
          <a:xfrm>
            <a:off x="539750" y="2349500"/>
            <a:ext cx="7848600"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7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19459" name="Text Box 3">
            <a:extLst>
              <a:ext uri="{FF2B5EF4-FFF2-40B4-BE49-F238E27FC236}">
                <a16:creationId xmlns:a16="http://schemas.microsoft.com/office/drawing/2014/main" id="{01785E58-344F-C1C0-4801-516F8ABDEC2E}"/>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9460" name="Text Box 4">
            <a:extLst>
              <a:ext uri="{FF2B5EF4-FFF2-40B4-BE49-F238E27FC236}">
                <a16:creationId xmlns:a16="http://schemas.microsoft.com/office/drawing/2014/main" id="{6DBBE92E-1B40-BBE4-4F37-F2DAB5A34DCA}"/>
              </a:ext>
            </a:extLst>
          </p:cNvPr>
          <p:cNvSpPr txBox="1">
            <a:spLocks noChangeArrowheads="1"/>
          </p:cNvSpPr>
          <p:nvPr/>
        </p:nvSpPr>
        <p:spPr bwMode="auto">
          <a:xfrm>
            <a:off x="-107950" y="0"/>
            <a:ext cx="2987675"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a:t>
            </a:r>
            <a:r>
              <a:rPr lang="it-IT" altLang="it-IT" b="1">
                <a:latin typeface="Arial" panose="020B0604020202020204" pitchFamily="34" charset="0"/>
              </a:rPr>
              <a:t> </a:t>
            </a:r>
            <a:r>
              <a:rPr lang="it-IT" altLang="it-IT" b="1">
                <a:solidFill>
                  <a:srgbClr val="003F75"/>
                </a:solidFill>
                <a:latin typeface="Arial" panose="020B0604020202020204" pitchFamily="34" charset="0"/>
              </a:rPr>
              <a:t>Pieralli</a:t>
            </a:r>
          </a:p>
          <a:p>
            <a:pPr algn="ctr" eaLnBrk="1" hangingPunct="1">
              <a:spcBef>
                <a:spcPts val="1125"/>
              </a:spcBef>
              <a:buClrTx/>
              <a:buSzPct val="60000"/>
              <a:buFontTx/>
              <a:buNone/>
            </a:pPr>
            <a:endParaRPr lang="it-IT" altLang="it-IT" b="1">
              <a:solidFill>
                <a:srgbClr val="003F75"/>
              </a:solidFill>
              <a:latin typeface="Arial" panose="020B0604020202020204" pitchFamily="34" charset="0"/>
            </a:endParaRPr>
          </a:p>
        </p:txBody>
      </p:sp>
      <p:sp>
        <p:nvSpPr>
          <p:cNvPr id="19461" name="Rectangle 5">
            <a:extLst>
              <a:ext uri="{FF2B5EF4-FFF2-40B4-BE49-F238E27FC236}">
                <a16:creationId xmlns:a16="http://schemas.microsoft.com/office/drawing/2014/main" id="{BB9E2554-A7F1-9754-810D-8E8A71E4B123}"/>
              </a:ext>
            </a:extLst>
          </p:cNvPr>
          <p:cNvSpPr>
            <a:spLocks noChangeArrowheads="1"/>
          </p:cNvSpPr>
          <p:nvPr/>
        </p:nvSpPr>
        <p:spPr bwMode="auto">
          <a:xfrm>
            <a:off x="925513" y="1470025"/>
            <a:ext cx="7607300" cy="472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just" eaLnBrk="1" hangingPunct="1">
              <a:buClr>
                <a:srgbClr val="FF0000"/>
              </a:buClr>
              <a:buFont typeface="Wingdings" panose="05000000000000000000" pitchFamily="2" charset="2"/>
              <a:buChar char=""/>
            </a:pPr>
            <a:r>
              <a:rPr lang="en-US" altLang="it-IT" sz="2000" b="1"/>
              <a:t> </a:t>
            </a:r>
            <a:r>
              <a:rPr lang="es-ES" altLang="it-IT" sz="1400">
                <a:solidFill>
                  <a:srgbClr val="003F75"/>
                </a:solidFill>
              </a:rPr>
              <a:t>Concetti normativi diversi nei due paesi possono portare a che una persona sia considerata residente in entrambi gli Stati. In tal caso, la CDI prevede dei criteri per risolvere la questione (</a:t>
            </a:r>
            <a:r>
              <a:rPr lang="es-ES" altLang="it-IT" sz="1400" i="1">
                <a:solidFill>
                  <a:srgbClr val="003F75"/>
                </a:solidFill>
              </a:rPr>
              <a:t>tie-breaker rules</a:t>
            </a:r>
            <a:r>
              <a:rPr lang="es-ES" altLang="it-IT" sz="1400">
                <a:solidFill>
                  <a:srgbClr val="003F75"/>
                </a:solidFill>
              </a:rPr>
              <a:t>): </a:t>
            </a:r>
          </a:p>
          <a:p>
            <a:pPr algn="just" eaLnBrk="1" hangingPunct="1">
              <a:buClrTx/>
              <a:buFontTx/>
              <a:buNone/>
            </a:pPr>
            <a:endParaRPr lang="en-US" altLang="it-IT" sz="3200" b="1" u="sng">
              <a:solidFill>
                <a:srgbClr val="003F75"/>
              </a:solidFill>
            </a:endParaRPr>
          </a:p>
          <a:p>
            <a:pPr algn="just">
              <a:buClr>
                <a:srgbClr val="003F75"/>
              </a:buClr>
              <a:buFont typeface="Wingdings" panose="05000000000000000000" pitchFamily="2" charset="2"/>
              <a:buChar char=""/>
            </a:pPr>
            <a:r>
              <a:rPr lang="es-ES" altLang="it-IT" sz="1400">
                <a:solidFill>
                  <a:srgbClr val="003F75"/>
                </a:solidFill>
              </a:rPr>
              <a:t>A) Stato nel quale la persona ha una abitazione permanente. Se ce l’ha in entrambi gli Stati si guarda allo Stato nel quale le sue relazioni personali ed economiche sono più strette (centro degli interessi vitali).</a:t>
            </a:r>
          </a:p>
          <a:p>
            <a:pPr algn="just">
              <a:buClrTx/>
              <a:buFontTx/>
              <a:buNone/>
            </a:pPr>
            <a:endParaRPr lang="es-ES" altLang="it-IT" sz="1400">
              <a:solidFill>
                <a:srgbClr val="003F75"/>
              </a:solidFill>
            </a:endParaRPr>
          </a:p>
          <a:p>
            <a:pPr algn="just">
              <a:buClr>
                <a:srgbClr val="003F75"/>
              </a:buClr>
              <a:buFont typeface="Wingdings" panose="05000000000000000000" pitchFamily="2" charset="2"/>
              <a:buChar char=""/>
            </a:pPr>
            <a:r>
              <a:rPr lang="es-ES" altLang="it-IT" sz="1400">
                <a:solidFill>
                  <a:srgbClr val="003F75"/>
                </a:solidFill>
              </a:rPr>
              <a:t>B) Se non si può determinare il centro degli interessi vitali o se non ha un’abitazione permanente, si considera residente dello Stato in cui soggiorna abitualmente.</a:t>
            </a:r>
          </a:p>
          <a:p>
            <a:pPr algn="just">
              <a:buClrTx/>
              <a:buFontTx/>
              <a:buNone/>
            </a:pPr>
            <a:endParaRPr lang="es-ES" altLang="it-IT" sz="1400">
              <a:solidFill>
                <a:srgbClr val="003F75"/>
              </a:solidFill>
            </a:endParaRPr>
          </a:p>
          <a:p>
            <a:pPr algn="just">
              <a:buClr>
                <a:srgbClr val="003F75"/>
              </a:buClr>
              <a:buFont typeface="Wingdings" panose="05000000000000000000" pitchFamily="2" charset="2"/>
              <a:buChar char=""/>
            </a:pPr>
            <a:r>
              <a:rPr lang="es-ES" altLang="it-IT" sz="1400">
                <a:solidFill>
                  <a:srgbClr val="003F75"/>
                </a:solidFill>
              </a:rPr>
              <a:t>C) Se soggiorna abitualmente in entrambi gli Stati o non soggiorna in nessuno di essi, sarà residente dello Stato del quale ha la nazionalità. </a:t>
            </a:r>
          </a:p>
          <a:p>
            <a:pPr algn="just">
              <a:buClrTx/>
              <a:buFontTx/>
              <a:buNone/>
            </a:pPr>
            <a:endParaRPr lang="es-ES" altLang="it-IT" sz="1400">
              <a:solidFill>
                <a:srgbClr val="003F75"/>
              </a:solidFill>
            </a:endParaRPr>
          </a:p>
          <a:p>
            <a:pPr algn="just">
              <a:buClr>
                <a:srgbClr val="003F75"/>
              </a:buClr>
              <a:buFont typeface="Wingdings" panose="05000000000000000000" pitchFamily="2" charset="2"/>
              <a:buChar char=""/>
            </a:pPr>
            <a:r>
              <a:rPr lang="es-ES" altLang="it-IT" sz="1400">
                <a:solidFill>
                  <a:srgbClr val="003F75"/>
                </a:solidFill>
              </a:rPr>
              <a:t>D) Se è cittadino di entrambi gli Stati o di nessuno, le autorità risolveranno la questione di comune accordo. </a:t>
            </a:r>
          </a:p>
          <a:p>
            <a:pPr>
              <a:buClrTx/>
              <a:buFontTx/>
              <a:buNone/>
            </a:pPr>
            <a:endParaRPr lang="es-ES" altLang="it-IT" sz="1400">
              <a:solidFill>
                <a:srgbClr val="003F75"/>
              </a:solidFill>
            </a:endParaRPr>
          </a:p>
          <a:p>
            <a:pPr>
              <a:buClrTx/>
              <a:buFontTx/>
              <a:buNone/>
            </a:pPr>
            <a:endParaRPr lang="es-ES" altLang="it-IT" sz="1400">
              <a:solidFill>
                <a:srgbClr val="003F75"/>
              </a:solidFill>
            </a:endParaRPr>
          </a:p>
          <a:p>
            <a:pPr>
              <a:buClrTx/>
              <a:buFontTx/>
              <a:buNone/>
            </a:pPr>
            <a:endParaRPr lang="es-ES" altLang="it-IT" sz="1400">
              <a:solidFill>
                <a:srgbClr val="003F75"/>
              </a:solidFill>
            </a:endParaRPr>
          </a:p>
        </p:txBody>
      </p:sp>
      <p:sp>
        <p:nvSpPr>
          <p:cNvPr id="19462" name="Text Box 6">
            <a:extLst>
              <a:ext uri="{FF2B5EF4-FFF2-40B4-BE49-F238E27FC236}">
                <a16:creationId xmlns:a16="http://schemas.microsoft.com/office/drawing/2014/main" id="{AFCEE789-F0B3-31A5-1A42-849F471FF103}"/>
              </a:ext>
            </a:extLst>
          </p:cNvPr>
          <p:cNvSpPr txBox="1">
            <a:spLocks noChangeArrowheads="1"/>
          </p:cNvSpPr>
          <p:nvPr/>
        </p:nvSpPr>
        <p:spPr bwMode="auto">
          <a:xfrm>
            <a:off x="684213" y="198438"/>
            <a:ext cx="82296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SzPct val="60000"/>
              <a:buFontTx/>
              <a:buNone/>
            </a:pPr>
            <a:r>
              <a:rPr lang="es-ES" altLang="it-IT" sz="3200" b="1">
                <a:solidFill>
                  <a:srgbClr val="003F75"/>
                </a:solidFill>
                <a:effectLst>
                  <a:outerShdw blurRad="38100" dist="38100" dir="2700000" algn="tl">
                    <a:srgbClr val="C0C0C0"/>
                  </a:outerShdw>
                </a:effectLst>
                <a:latin typeface="Arial" panose="020B0604020202020204" pitchFamily="34" charset="0"/>
              </a:rPr>
              <a:t>IRPF - La residenza fiscale</a:t>
            </a:r>
          </a:p>
        </p:txBody>
      </p:sp>
      <p:sp>
        <p:nvSpPr>
          <p:cNvPr id="19463" name="Text Box 7">
            <a:extLst>
              <a:ext uri="{FF2B5EF4-FFF2-40B4-BE49-F238E27FC236}">
                <a16:creationId xmlns:a16="http://schemas.microsoft.com/office/drawing/2014/main" id="{5D3C63C8-B745-3EA2-DEB1-568D4883BF2B}"/>
              </a:ext>
            </a:extLst>
          </p:cNvPr>
          <p:cNvSpPr txBox="1">
            <a:spLocks noChangeArrowheads="1"/>
          </p:cNvSpPr>
          <p:nvPr/>
        </p:nvSpPr>
        <p:spPr bwMode="auto">
          <a:xfrm>
            <a:off x="6084888" y="6550025"/>
            <a:ext cx="37782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875"/>
              </a:spcBef>
              <a:buClrTx/>
              <a:buSzPct val="60000"/>
              <a:buFontTx/>
              <a:buNone/>
            </a:pPr>
            <a:r>
              <a:rPr lang="es-ES" altLang="it-IT" sz="1400">
                <a:solidFill>
                  <a:srgbClr val="003F75"/>
                </a:solidFill>
                <a:latin typeface="Arial" panose="020B0604020202020204" pitchFamily="34" charset="0"/>
              </a:rPr>
              <a:t>alessandro@icab.es</a:t>
            </a:r>
          </a:p>
        </p:txBody>
      </p:sp>
      <p:pic>
        <p:nvPicPr>
          <p:cNvPr id="19464" name="Picture 8">
            <a:extLst>
              <a:ext uri="{FF2B5EF4-FFF2-40B4-BE49-F238E27FC236}">
                <a16:creationId xmlns:a16="http://schemas.microsoft.com/office/drawing/2014/main" id="{B204D69C-E2C6-92A9-1FD3-E9B0F3741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5586413"/>
            <a:ext cx="1908175" cy="1271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5" name="Picture 9">
            <a:extLst>
              <a:ext uri="{FF2B5EF4-FFF2-40B4-BE49-F238E27FC236}">
                <a16:creationId xmlns:a16="http://schemas.microsoft.com/office/drawing/2014/main" id="{1F90EE9E-C11A-00A3-6A2D-57C1144650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19462"/>
                                        </p:tgtEl>
                                        <p:attrNameLst>
                                          <p:attrName>style.visibility</p:attrName>
                                        </p:attrNameLst>
                                      </p:cBhvr>
                                      <p:to>
                                        <p:strVal val="visible"/>
                                      </p:to>
                                    </p:set>
                                    <p:animEffect transition="in" filter="fade">
                                      <p:cBhvr additive="repl">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9461"/>
                                        </p:tgtEl>
                                        <p:attrNameLst>
                                          <p:attrName>style.visibility</p:attrName>
                                        </p:attrNameLst>
                                      </p:cBhvr>
                                      <p:to>
                                        <p:strVal val="visible"/>
                                      </p:to>
                                    </p:set>
                                    <p:animEffect transition="in" filter="blinds(horizontal)">
                                      <p:cBhvr additive="repl">
                                        <p:cTn id="12"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16ED6933-4E77-E077-17AD-CE3641B9D6BE}"/>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20482" name="Text Box 2">
            <a:extLst>
              <a:ext uri="{FF2B5EF4-FFF2-40B4-BE49-F238E27FC236}">
                <a16:creationId xmlns:a16="http://schemas.microsoft.com/office/drawing/2014/main" id="{69BDC5FD-F73E-61AD-1D84-31ED0F4FD14C}"/>
              </a:ext>
            </a:extLst>
          </p:cNvPr>
          <p:cNvSpPr txBox="1">
            <a:spLocks noChangeArrowheads="1"/>
          </p:cNvSpPr>
          <p:nvPr/>
        </p:nvSpPr>
        <p:spPr bwMode="auto">
          <a:xfrm>
            <a:off x="539750" y="2349500"/>
            <a:ext cx="7848600"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7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20483" name="Text Box 3">
            <a:extLst>
              <a:ext uri="{FF2B5EF4-FFF2-40B4-BE49-F238E27FC236}">
                <a16:creationId xmlns:a16="http://schemas.microsoft.com/office/drawing/2014/main" id="{1AE438A1-5856-56C0-B248-61D03D171002}"/>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484" name="Text Box 4">
            <a:extLst>
              <a:ext uri="{FF2B5EF4-FFF2-40B4-BE49-F238E27FC236}">
                <a16:creationId xmlns:a16="http://schemas.microsoft.com/office/drawing/2014/main" id="{8F5383A2-4A44-DCE4-3712-8D3D91A0D71D}"/>
              </a:ext>
            </a:extLst>
          </p:cNvPr>
          <p:cNvSpPr txBox="1">
            <a:spLocks noChangeArrowheads="1"/>
          </p:cNvSpPr>
          <p:nvPr/>
        </p:nvSpPr>
        <p:spPr bwMode="auto">
          <a:xfrm>
            <a:off x="-252413" y="69850"/>
            <a:ext cx="2987676"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a:t>
            </a:r>
            <a:r>
              <a:rPr lang="it-IT" altLang="it-IT" b="1">
                <a:latin typeface="Arial" panose="020B0604020202020204" pitchFamily="34" charset="0"/>
              </a:rPr>
              <a:t> </a:t>
            </a:r>
            <a:r>
              <a:rPr lang="it-IT" altLang="it-IT" b="1">
                <a:solidFill>
                  <a:srgbClr val="003F75"/>
                </a:solidFill>
                <a:latin typeface="Arial" panose="020B0604020202020204" pitchFamily="34" charset="0"/>
              </a:rPr>
              <a:t>Pieralli</a:t>
            </a:r>
          </a:p>
        </p:txBody>
      </p:sp>
      <p:sp>
        <p:nvSpPr>
          <p:cNvPr id="20485" name="Rectangle 5">
            <a:extLst>
              <a:ext uri="{FF2B5EF4-FFF2-40B4-BE49-F238E27FC236}">
                <a16:creationId xmlns:a16="http://schemas.microsoft.com/office/drawing/2014/main" id="{49C9C75D-3270-658A-2747-6CB410F0C54F}"/>
              </a:ext>
            </a:extLst>
          </p:cNvPr>
          <p:cNvSpPr>
            <a:spLocks noChangeArrowheads="1"/>
          </p:cNvSpPr>
          <p:nvPr/>
        </p:nvSpPr>
        <p:spPr bwMode="auto">
          <a:xfrm>
            <a:off x="925513" y="1470025"/>
            <a:ext cx="7607300" cy="5419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just" eaLnBrk="1" hangingPunct="1">
              <a:buClr>
                <a:srgbClr val="FF0000"/>
              </a:buClr>
              <a:buFont typeface="Wingdings" panose="05000000000000000000" pitchFamily="2" charset="2"/>
              <a:buChar char=""/>
            </a:pPr>
            <a:r>
              <a:rPr lang="en-US" altLang="it-IT" sz="2000" b="1" dirty="0">
                <a:latin typeface="Verdana"/>
                <a:ea typeface="Microsoft YaHei"/>
              </a:rPr>
              <a:t> </a:t>
            </a:r>
            <a:r>
              <a:rPr lang="es-ES" altLang="it-IT" sz="1400" dirty="0" err="1">
                <a:solidFill>
                  <a:srgbClr val="003F75"/>
                </a:solidFill>
                <a:latin typeface="Verdana"/>
                <a:ea typeface="Microsoft YaHei"/>
              </a:rPr>
              <a:t>Concetti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giuridici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indeterminati</a:t>
            </a:r>
            <a:r>
              <a:rPr lang="es-ES" altLang="it-IT" sz="1400" dirty="0">
                <a:solidFill>
                  <a:srgbClr val="003F75"/>
                </a:solidFill>
                <a:latin typeface="Verdana"/>
                <a:ea typeface="Microsoft YaHei"/>
              </a:rPr>
              <a:t> che </a:t>
            </a:r>
            <a:r>
              <a:rPr lang="es-ES" altLang="it-IT" sz="1400" dirty="0" err="1">
                <a:solidFill>
                  <a:srgbClr val="003F75"/>
                </a:solidFill>
                <a:latin typeface="Verdana"/>
                <a:ea typeface="Microsoft YaHei"/>
              </a:rPr>
              <a:t>provocano</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incertezze</a:t>
            </a:r>
            <a:r>
              <a:rPr lang="es-ES" altLang="it-IT" sz="1400" dirty="0">
                <a:solidFill>
                  <a:srgbClr val="003F75"/>
                </a:solidFill>
                <a:latin typeface="Verdana"/>
                <a:ea typeface="Microsoft YaHei"/>
              </a:rPr>
              <a:t> e </a:t>
            </a:r>
            <a:r>
              <a:rPr lang="es-ES" altLang="it-IT" sz="1400" dirty="0" err="1">
                <a:solidFill>
                  <a:srgbClr val="003F75"/>
                </a:solidFill>
                <a:latin typeface="Verdana"/>
                <a:ea typeface="Microsoft YaHei"/>
              </a:rPr>
              <a:t>dubbi</a:t>
            </a:r>
            <a:r>
              <a:rPr lang="es-ES" altLang="it-IT" sz="1400" dirty="0">
                <a:solidFill>
                  <a:srgbClr val="003F75"/>
                </a:solidFill>
                <a:latin typeface="Verdana"/>
                <a:ea typeface="Microsoft YaHei"/>
              </a:rPr>
              <a:t>: residencia habitual; núcleo principal de intereses económicos; </a:t>
            </a:r>
            <a:r>
              <a:rPr lang="es-ES" altLang="it-IT" sz="1400" dirty="0" err="1">
                <a:solidFill>
                  <a:srgbClr val="003F75"/>
                </a:solidFill>
                <a:latin typeface="Verdana"/>
                <a:ea typeface="Microsoft YaHei"/>
              </a:rPr>
              <a:t>luogo</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principale</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delle</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relazioni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personali</a:t>
            </a:r>
            <a:r>
              <a:rPr lang="es-ES" altLang="it-IT" sz="1400" dirty="0">
                <a:solidFill>
                  <a:srgbClr val="003F75"/>
                </a:solidFill>
                <a:latin typeface="Verdana"/>
                <a:ea typeface="Microsoft YaHei"/>
              </a:rPr>
              <a:t> e </a:t>
            </a:r>
            <a:r>
              <a:rPr lang="es-ES" altLang="it-IT" sz="1400" dirty="0" err="1">
                <a:solidFill>
                  <a:srgbClr val="003F75"/>
                </a:solidFill>
                <a:latin typeface="Verdana"/>
                <a:ea typeface="Microsoft YaHei"/>
              </a:rPr>
              <a:t>famigliari</a:t>
            </a:r>
            <a:r>
              <a:rPr lang="es-ES" altLang="it-IT" sz="1400" dirty="0">
                <a:solidFill>
                  <a:srgbClr val="003F75"/>
                </a:solidFill>
                <a:latin typeface="Verdana"/>
                <a:ea typeface="Microsoft YaHei"/>
              </a:rPr>
              <a:t>.</a:t>
            </a:r>
          </a:p>
          <a:p>
            <a:pPr algn="just" eaLnBrk="1" hangingPunct="1">
              <a:buClrTx/>
              <a:buFontTx/>
              <a:buNone/>
            </a:pPr>
            <a:endParaRPr lang="en-US" altLang="it-IT" sz="3200" b="1" u="sng">
              <a:solidFill>
                <a:srgbClr val="003F75"/>
              </a:solidFill>
            </a:endParaRPr>
          </a:p>
          <a:p>
            <a:pPr algn="just">
              <a:buClr>
                <a:srgbClr val="003F75"/>
              </a:buClr>
              <a:buFont typeface="Wingdings" panose="05000000000000000000" pitchFamily="2" charset="2"/>
              <a:buChar char=""/>
            </a:pPr>
            <a:r>
              <a:rPr lang="es-ES" altLang="it-IT" sz="1400" dirty="0" err="1">
                <a:solidFill>
                  <a:srgbClr val="003F75"/>
                </a:solidFill>
                <a:latin typeface="Verdana"/>
                <a:ea typeface="Microsoft YaHei"/>
              </a:rPr>
              <a:t>Indizi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sulla</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permanenza</a:t>
            </a:r>
            <a:r>
              <a:rPr lang="es-ES" altLang="it-IT" sz="1400" dirty="0">
                <a:solidFill>
                  <a:srgbClr val="003F75"/>
                </a:solidFill>
                <a:latin typeface="Verdana"/>
                <a:ea typeface="Microsoft YaHei"/>
              </a:rPr>
              <a:t> in Italia del </a:t>
            </a:r>
            <a:r>
              <a:rPr lang="es-ES" altLang="it-IT" sz="1400" dirty="0" err="1">
                <a:solidFill>
                  <a:srgbClr val="003F75"/>
                </a:solidFill>
                <a:latin typeface="Verdana"/>
                <a:ea typeface="Microsoft YaHei"/>
              </a:rPr>
              <a:t>contribuente</a:t>
            </a:r>
            <a:r>
              <a:rPr lang="es-ES" altLang="it-IT" sz="1400" dirty="0">
                <a:solidFill>
                  <a:srgbClr val="003F75"/>
                </a:solidFill>
                <a:latin typeface="Verdana"/>
                <a:ea typeface="Microsoft YaHei"/>
              </a:rPr>
              <a:t> per </a:t>
            </a:r>
            <a:r>
              <a:rPr lang="es-ES" altLang="it-IT" sz="1400" dirty="0" err="1">
                <a:solidFill>
                  <a:srgbClr val="003F75"/>
                </a:solidFill>
                <a:latin typeface="Verdana"/>
                <a:ea typeface="Microsoft YaHei"/>
              </a:rPr>
              <a:t>più</a:t>
            </a:r>
            <a:r>
              <a:rPr lang="es-ES" altLang="it-IT" sz="1400" dirty="0">
                <a:solidFill>
                  <a:srgbClr val="003F75"/>
                </a:solidFill>
                <a:latin typeface="Verdana"/>
                <a:ea typeface="Microsoft YaHei"/>
              </a:rPr>
              <a:t> di 183 </a:t>
            </a:r>
            <a:r>
              <a:rPr lang="es-ES" altLang="it-IT" sz="1400" dirty="0" err="1">
                <a:solidFill>
                  <a:srgbClr val="003F75"/>
                </a:solidFill>
                <a:latin typeface="Verdana"/>
                <a:ea typeface="Microsoft YaHei"/>
              </a:rPr>
              <a:t>giorni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l’anno</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sussistenza</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sul</a:t>
            </a:r>
            <a:r>
              <a:rPr lang="es-ES" altLang="it-IT" sz="1400" dirty="0">
                <a:solidFill>
                  <a:srgbClr val="003F75"/>
                </a:solidFill>
                <a:latin typeface="Verdana"/>
                <a:ea typeface="Microsoft YaHei"/>
              </a:rPr>
              <a:t> territorio di </a:t>
            </a:r>
            <a:r>
              <a:rPr lang="es-ES" altLang="it-IT" sz="1400" dirty="0" err="1">
                <a:solidFill>
                  <a:srgbClr val="003F75"/>
                </a:solidFill>
                <a:latin typeface="Verdana"/>
                <a:ea typeface="Microsoft YaHei"/>
              </a:rPr>
              <a:t>legami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affettivi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ed</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ulteriori</a:t>
            </a:r>
            <a:r>
              <a:rPr lang="es-ES" altLang="it-IT" sz="1400" dirty="0">
                <a:solidFill>
                  <a:srgbClr val="003F75"/>
                </a:solidFill>
                <a:latin typeface="Verdana"/>
                <a:ea typeface="Microsoft YaHei"/>
              </a:rPr>
              <a:t> e </a:t>
            </a:r>
            <a:r>
              <a:rPr lang="es-ES" altLang="it-IT" sz="1400" dirty="0" err="1">
                <a:solidFill>
                  <a:srgbClr val="003F75"/>
                </a:solidFill>
                <a:latin typeface="Verdana"/>
                <a:ea typeface="Microsoft YaHei"/>
              </a:rPr>
              <a:t>diversi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interessi</a:t>
            </a:r>
            <a:r>
              <a:rPr lang="es-ES" altLang="it-IT" sz="1400" dirty="0">
                <a:solidFill>
                  <a:srgbClr val="003F75"/>
                </a:solidFill>
                <a:latin typeface="Verdana"/>
                <a:ea typeface="Microsoft YaHei"/>
              </a:rPr>
              <a:t> di natura </a:t>
            </a:r>
            <a:r>
              <a:rPr lang="es-ES" altLang="it-IT" sz="1400" dirty="0" err="1">
                <a:solidFill>
                  <a:srgbClr val="003F75"/>
                </a:solidFill>
                <a:latin typeface="Verdana"/>
                <a:ea typeface="Microsoft YaHei"/>
              </a:rPr>
              <a:t>morale</a:t>
            </a:r>
            <a:r>
              <a:rPr lang="es-ES" altLang="it-IT" sz="1400" dirty="0">
                <a:solidFill>
                  <a:srgbClr val="003F75"/>
                </a:solidFill>
                <a:latin typeface="Verdana"/>
                <a:ea typeface="Microsoft YaHei"/>
              </a:rPr>
              <a:t>, social </a:t>
            </a:r>
            <a:r>
              <a:rPr lang="es-ES" altLang="it-IT" sz="1400" dirty="0" err="1">
                <a:solidFill>
                  <a:srgbClr val="003F75"/>
                </a:solidFill>
                <a:latin typeface="Verdana"/>
                <a:ea typeface="Microsoft YaHei"/>
              </a:rPr>
              <a:t>ed</a:t>
            </a:r>
            <a:r>
              <a:rPr lang="es-ES" altLang="it-IT" sz="1400" dirty="0">
                <a:solidFill>
                  <a:srgbClr val="003F75"/>
                </a:solidFill>
                <a:latin typeface="Verdana"/>
                <a:ea typeface="Microsoft YaHei"/>
              </a:rPr>
              <a:t> económica – </a:t>
            </a:r>
            <a:r>
              <a:rPr lang="es-ES" altLang="it-IT" sz="1400" dirty="0" err="1">
                <a:solidFill>
                  <a:srgbClr val="003F75"/>
                </a:solidFill>
                <a:latin typeface="Verdana"/>
                <a:ea typeface="Microsoft YaHei"/>
              </a:rPr>
              <a:t>partecipazione</a:t>
            </a:r>
            <a:r>
              <a:rPr lang="es-ES" altLang="it-IT" sz="1400" dirty="0">
                <a:solidFill>
                  <a:srgbClr val="003F75"/>
                </a:solidFill>
                <a:latin typeface="Verdana"/>
                <a:ea typeface="Microsoft YaHei"/>
              </a:rPr>
              <a:t> ad </a:t>
            </a:r>
            <a:r>
              <a:rPr lang="es-ES" altLang="it-IT" sz="1400" dirty="0" err="1">
                <a:solidFill>
                  <a:srgbClr val="003F75"/>
                </a:solidFill>
                <a:latin typeface="Verdana"/>
                <a:ea typeface="Microsoft YaHei"/>
              </a:rPr>
              <a:t>assemblee</a:t>
            </a:r>
            <a:r>
              <a:rPr lang="es-ES" altLang="it-IT" sz="1400" dirty="0">
                <a:solidFill>
                  <a:srgbClr val="003F75"/>
                </a:solidFill>
                <a:latin typeface="Verdana"/>
                <a:ea typeface="Microsoft YaHei"/>
              </a:rPr>
              <a:t> o </a:t>
            </a:r>
            <a:r>
              <a:rPr lang="es-ES" altLang="it-IT" sz="1400" dirty="0" err="1">
                <a:solidFill>
                  <a:srgbClr val="003F75"/>
                </a:solidFill>
                <a:latin typeface="Verdana"/>
                <a:ea typeface="Microsoft YaHei"/>
              </a:rPr>
              <a:t>riunioni</a:t>
            </a:r>
            <a:r>
              <a:rPr lang="es-ES" altLang="it-IT" sz="1400" dirty="0">
                <a:solidFill>
                  <a:srgbClr val="003F75"/>
                </a:solidFill>
                <a:latin typeface="Verdana"/>
                <a:ea typeface="Microsoft YaHei"/>
              </a:rPr>
              <a:t> di </a:t>
            </a:r>
            <a:r>
              <a:rPr lang="es-ES" altLang="it-IT" sz="1400" dirty="0" err="1">
                <a:solidFill>
                  <a:srgbClr val="003F75"/>
                </a:solidFill>
                <a:latin typeface="Verdana"/>
                <a:ea typeface="Microsoft YaHei"/>
              </a:rPr>
              <a:t>CdA</a:t>
            </a:r>
            <a:r>
              <a:rPr lang="es-ES" altLang="it-IT" sz="1400" dirty="0">
                <a:solidFill>
                  <a:srgbClr val="003F75"/>
                </a:solidFill>
                <a:latin typeface="Verdana"/>
                <a:ea typeface="Microsoft YaHei"/>
              </a:rPr>
              <a:t> di </a:t>
            </a:r>
            <a:r>
              <a:rPr lang="es-ES" altLang="it-IT" sz="1400" dirty="0" err="1">
                <a:solidFill>
                  <a:srgbClr val="003F75"/>
                </a:solidFill>
                <a:latin typeface="Verdana"/>
                <a:ea typeface="Microsoft YaHei"/>
              </a:rPr>
              <a:t>società</a:t>
            </a:r>
            <a:r>
              <a:rPr lang="es-ES" altLang="it-IT" sz="1400" dirty="0">
                <a:solidFill>
                  <a:srgbClr val="003F75"/>
                </a:solidFill>
                <a:latin typeface="Verdana"/>
                <a:ea typeface="Microsoft YaHei"/>
              </a:rPr>
              <a:t> italiane, gestione di </a:t>
            </a:r>
            <a:r>
              <a:rPr lang="es-ES" altLang="it-IT" sz="1400" dirty="0" err="1">
                <a:solidFill>
                  <a:srgbClr val="003F75"/>
                </a:solidFill>
                <a:latin typeface="Verdana"/>
                <a:ea typeface="Microsoft YaHei"/>
              </a:rPr>
              <a:t>rapporti</a:t>
            </a:r>
            <a:r>
              <a:rPr lang="es-ES" altLang="it-IT" sz="1400" dirty="0">
                <a:solidFill>
                  <a:srgbClr val="003F75"/>
                </a:solidFill>
                <a:latin typeface="Verdana"/>
                <a:ea typeface="Microsoft YaHei"/>
              </a:rPr>
              <a:t> di natura </a:t>
            </a:r>
            <a:r>
              <a:rPr lang="es-ES" altLang="it-IT" sz="1400" dirty="0" err="1">
                <a:solidFill>
                  <a:srgbClr val="003F75"/>
                </a:solidFill>
                <a:latin typeface="Verdana"/>
                <a:ea typeface="Microsoft YaHei"/>
              </a:rPr>
              <a:t>finanziaria</a:t>
            </a:r>
            <a:r>
              <a:rPr lang="es-ES" altLang="it-IT" sz="1400" dirty="0">
                <a:solidFill>
                  <a:srgbClr val="003F75"/>
                </a:solidFill>
                <a:latin typeface="Verdana"/>
                <a:ea typeface="Microsoft YaHei"/>
              </a:rPr>
              <a:t> con </a:t>
            </a:r>
            <a:r>
              <a:rPr lang="es-ES" altLang="it-IT" sz="1400" dirty="0" err="1">
                <a:solidFill>
                  <a:srgbClr val="003F75"/>
                </a:solidFill>
                <a:latin typeface="Verdana"/>
                <a:ea typeface="Microsoft YaHei"/>
              </a:rPr>
              <a:t>istituti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italiani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cospicui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movimenti</a:t>
            </a:r>
            <a:r>
              <a:rPr lang="es-ES" altLang="it-IT" sz="1400" dirty="0">
                <a:solidFill>
                  <a:srgbClr val="003F75"/>
                </a:solidFill>
                <a:latin typeface="Verdana"/>
                <a:ea typeface="Microsoft YaHei"/>
              </a:rPr>
              <a:t> di </a:t>
            </a:r>
            <a:r>
              <a:rPr lang="es-ES" altLang="it-IT" sz="1400" dirty="0" err="1">
                <a:solidFill>
                  <a:srgbClr val="003F75"/>
                </a:solidFill>
                <a:latin typeface="Verdana"/>
                <a:ea typeface="Microsoft YaHei"/>
              </a:rPr>
              <a:t>capitale</a:t>
            </a:r>
            <a:r>
              <a:rPr lang="es-ES" altLang="it-IT" sz="1400" dirty="0">
                <a:solidFill>
                  <a:srgbClr val="003F75"/>
                </a:solidFill>
                <a:latin typeface="Verdana"/>
                <a:ea typeface="Microsoft YaHei"/>
              </a:rPr>
              <a:t> e </a:t>
            </a:r>
            <a:r>
              <a:rPr lang="es-ES" altLang="it-IT" sz="1400" dirty="0" err="1">
                <a:solidFill>
                  <a:srgbClr val="003F75"/>
                </a:solidFill>
                <a:latin typeface="Verdana"/>
                <a:ea typeface="Microsoft YaHei"/>
              </a:rPr>
              <a:t>bonifici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esteri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accreditati</a:t>
            </a:r>
            <a:r>
              <a:rPr lang="es-ES" altLang="it-IT" sz="1400" dirty="0">
                <a:solidFill>
                  <a:srgbClr val="003F75"/>
                </a:solidFill>
                <a:latin typeface="Verdana"/>
                <a:ea typeface="Microsoft YaHei"/>
              </a:rPr>
              <a:t> su </a:t>
            </a:r>
            <a:r>
              <a:rPr lang="es-ES" altLang="it-IT" sz="1400" dirty="0" err="1">
                <a:solidFill>
                  <a:srgbClr val="003F75"/>
                </a:solidFill>
                <a:latin typeface="Verdana"/>
                <a:ea typeface="Microsoft YaHei"/>
              </a:rPr>
              <a:t>istituti</a:t>
            </a:r>
            <a:r>
              <a:rPr lang="es-ES" altLang="it-IT" sz="1400" dirty="0">
                <a:solidFill>
                  <a:srgbClr val="003F75"/>
                </a:solidFill>
                <a:latin typeface="Verdana"/>
                <a:ea typeface="Microsoft YaHei"/>
              </a:rPr>
              <a:t> di crédito </a:t>
            </a:r>
            <a:r>
              <a:rPr lang="es-ES" altLang="it-IT" sz="1400" dirty="0" err="1">
                <a:solidFill>
                  <a:srgbClr val="003F75"/>
                </a:solidFill>
                <a:latin typeface="Verdana"/>
                <a:ea typeface="Microsoft YaHei"/>
              </a:rPr>
              <a:t>italiani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partecipazione</a:t>
            </a:r>
            <a:r>
              <a:rPr lang="es-ES" altLang="it-IT" sz="1400" dirty="0">
                <a:solidFill>
                  <a:srgbClr val="003F75"/>
                </a:solidFill>
                <a:latin typeface="Verdana"/>
                <a:ea typeface="Microsoft YaHei"/>
              </a:rPr>
              <a:t> ad evento </a:t>
            </a:r>
            <a:r>
              <a:rPr lang="es-ES" altLang="it-IT" sz="1400" dirty="0" err="1">
                <a:solidFill>
                  <a:srgbClr val="003F75"/>
                </a:solidFill>
                <a:latin typeface="Verdana"/>
                <a:ea typeface="Microsoft YaHei"/>
              </a:rPr>
              <a:t>mondani</a:t>
            </a:r>
            <a:r>
              <a:rPr lang="es-ES" altLang="it-IT" sz="1400" dirty="0">
                <a:solidFill>
                  <a:srgbClr val="003F75"/>
                </a:solidFill>
                <a:latin typeface="Verdana"/>
                <a:ea typeface="Microsoft YaHei"/>
              </a:rPr>
              <a:t> e </a:t>
            </a:r>
            <a:r>
              <a:rPr lang="es-ES" altLang="it-IT" sz="1400" dirty="0" err="1">
                <a:solidFill>
                  <a:srgbClr val="003F75"/>
                </a:solidFill>
                <a:latin typeface="Verdana"/>
                <a:ea typeface="Microsoft YaHei"/>
              </a:rPr>
              <a:t>sociali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frequentazione</a:t>
            </a:r>
            <a:r>
              <a:rPr lang="es-ES" altLang="it-IT" sz="1400" dirty="0">
                <a:solidFill>
                  <a:srgbClr val="003F75"/>
                </a:solidFill>
                <a:latin typeface="Verdana"/>
                <a:ea typeface="Microsoft YaHei"/>
              </a:rPr>
              <a:t> di </a:t>
            </a:r>
            <a:r>
              <a:rPr lang="es-ES" altLang="it-IT" sz="1400" dirty="0" err="1">
                <a:solidFill>
                  <a:srgbClr val="003F75"/>
                </a:solidFill>
                <a:latin typeface="Verdana"/>
                <a:ea typeface="Microsoft YaHei"/>
              </a:rPr>
              <a:t>circoli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nautici</a:t>
            </a:r>
            <a:r>
              <a:rPr lang="es-ES" altLang="it-IT" sz="1400" dirty="0">
                <a:solidFill>
                  <a:srgbClr val="003F75"/>
                </a:solidFill>
                <a:latin typeface="Verdana"/>
                <a:ea typeface="Microsoft YaHei"/>
              </a:rPr>
              <a:t> e </a:t>
            </a:r>
            <a:r>
              <a:rPr lang="es-ES" altLang="it-IT" sz="1400" dirty="0" err="1">
                <a:solidFill>
                  <a:srgbClr val="003F75"/>
                </a:solidFill>
                <a:latin typeface="Verdana"/>
                <a:ea typeface="Microsoft YaHei"/>
              </a:rPr>
              <a:t>corsi</a:t>
            </a:r>
            <a:r>
              <a:rPr lang="es-ES" altLang="it-IT" sz="1400" dirty="0">
                <a:solidFill>
                  <a:srgbClr val="003F75"/>
                </a:solidFill>
                <a:latin typeface="Verdana"/>
                <a:ea typeface="Microsoft YaHei"/>
              </a:rPr>
              <a:t> </a:t>
            </a:r>
            <a:r>
              <a:rPr lang="es-ES" altLang="it-IT" sz="1400" dirty="0" err="1">
                <a:solidFill>
                  <a:srgbClr val="003F75"/>
                </a:solidFill>
                <a:latin typeface="Verdana"/>
                <a:ea typeface="Microsoft YaHei"/>
              </a:rPr>
              <a:t>universitari</a:t>
            </a:r>
            <a:r>
              <a:rPr lang="es-ES" altLang="it-IT" sz="1400" dirty="0">
                <a:solidFill>
                  <a:srgbClr val="003F75"/>
                </a:solidFill>
                <a:latin typeface="Verdana"/>
                <a:ea typeface="Microsoft YaHei"/>
              </a:rPr>
              <a:t>.</a:t>
            </a:r>
          </a:p>
          <a:p>
            <a:pPr algn="just">
              <a:buClrTx/>
              <a:buFontTx/>
              <a:buNone/>
            </a:pPr>
            <a:endParaRPr lang="es-ES" altLang="it-IT" sz="1400">
              <a:solidFill>
                <a:srgbClr val="003F75"/>
              </a:solidFill>
            </a:endParaRPr>
          </a:p>
          <a:p>
            <a:pPr algn="just">
              <a:buClr>
                <a:srgbClr val="003F75"/>
              </a:buClr>
              <a:buFont typeface="Wingdings" panose="05000000000000000000" pitchFamily="2" charset="2"/>
              <a:buChar char=""/>
            </a:pPr>
            <a:r>
              <a:rPr lang="es-ES" altLang="it-IT" sz="1400" dirty="0">
                <a:solidFill>
                  <a:srgbClr val="003F75"/>
                </a:solidFill>
                <a:latin typeface="Verdana"/>
                <a:ea typeface="Microsoft YaHei"/>
              </a:rPr>
              <a:t>Núcleo de intereses: lugar donde se concentra la mayor parte de las inversiones, donde radique la sede de los negocios, o desde donde administra sus bienes el contribuyente. Lugar en que obtenga la mayor parte de sus rentas. </a:t>
            </a:r>
          </a:p>
          <a:p>
            <a:pPr>
              <a:buClrTx/>
              <a:buFontTx/>
              <a:buNone/>
            </a:pPr>
            <a:endParaRPr lang="es-ES" altLang="it-IT" sz="1400">
              <a:solidFill>
                <a:srgbClr val="003F75"/>
              </a:solidFill>
            </a:endParaRPr>
          </a:p>
          <a:p>
            <a:pPr algn="just">
              <a:buClr>
                <a:srgbClr val="003F75"/>
              </a:buClr>
              <a:buFont typeface="Wingdings" panose="05000000000000000000" pitchFamily="2" charset="2"/>
              <a:buChar char=""/>
            </a:pPr>
            <a:r>
              <a:rPr lang="es-ES" altLang="it-IT" sz="1400" dirty="0">
                <a:solidFill>
                  <a:srgbClr val="003F75"/>
                </a:solidFill>
                <a:latin typeface="Verdana"/>
                <a:ea typeface="Microsoft YaHei"/>
              </a:rPr>
              <a:t>IL LUOGO DI RESIDENZA DI UN CONTRIBUENTE COSTITUISCE PIÙ UNA </a:t>
            </a:r>
            <a:r>
              <a:rPr lang="es-ES" altLang="it-IT" sz="1400" b="1" u="sng" dirty="0">
                <a:solidFill>
                  <a:srgbClr val="003F75"/>
                </a:solidFill>
                <a:latin typeface="Verdana"/>
                <a:ea typeface="Microsoft YaHei"/>
              </a:rPr>
              <a:t>QUESTIONE DI FATTO</a:t>
            </a:r>
            <a:r>
              <a:rPr lang="es-ES" altLang="it-IT" sz="1400" b="1" dirty="0">
                <a:solidFill>
                  <a:srgbClr val="003F75"/>
                </a:solidFill>
                <a:latin typeface="Verdana"/>
                <a:ea typeface="Microsoft YaHei"/>
              </a:rPr>
              <a:t> </a:t>
            </a:r>
            <a:r>
              <a:rPr lang="es-ES" altLang="it-IT" sz="1400" dirty="0">
                <a:solidFill>
                  <a:srgbClr val="003F75"/>
                </a:solidFill>
                <a:latin typeface="Verdana"/>
                <a:ea typeface="Microsoft YaHei"/>
              </a:rPr>
              <a:t>CHE NON DI DIRITTO. </a:t>
            </a:r>
          </a:p>
          <a:p>
            <a:pPr algn="just">
              <a:buClr>
                <a:srgbClr val="003F75"/>
              </a:buClr>
              <a:buFont typeface="Wingdings" panose="05000000000000000000" pitchFamily="2" charset="2"/>
              <a:buChar char=""/>
            </a:pPr>
            <a:endParaRPr lang="es-ES" altLang="it-IT" sz="1400" dirty="0">
              <a:solidFill>
                <a:srgbClr val="003F75"/>
              </a:solidFill>
            </a:endParaRPr>
          </a:p>
          <a:p>
            <a:pPr algn="just">
              <a:buClr>
                <a:srgbClr val="003F75"/>
              </a:buClr>
              <a:buFont typeface="Wingdings" panose="05000000000000000000" pitchFamily="2" charset="2"/>
              <a:buChar char=""/>
            </a:pPr>
            <a:r>
              <a:rPr lang="es-ES" altLang="it-IT" sz="1400" dirty="0">
                <a:solidFill>
                  <a:srgbClr val="003F75"/>
                </a:solidFill>
                <a:latin typeface="Verdana"/>
                <a:ea typeface="Microsoft YaHei"/>
              </a:rPr>
              <a:t> SITUAZIONI SPECIALI: </a:t>
            </a:r>
            <a:r>
              <a:rPr lang="es-ES" altLang="it-IT" sz="1400" dirty="0" err="1">
                <a:solidFill>
                  <a:srgbClr val="003F75"/>
                </a:solidFill>
                <a:latin typeface="Verdana"/>
                <a:ea typeface="Microsoft YaHei"/>
              </a:rPr>
              <a:t>Legge</a:t>
            </a:r>
            <a:r>
              <a:rPr lang="es-ES" altLang="it-IT" sz="1400" dirty="0">
                <a:solidFill>
                  <a:srgbClr val="003F75"/>
                </a:solidFill>
                <a:latin typeface="Verdana"/>
                <a:ea typeface="Microsoft YaHei"/>
              </a:rPr>
              <a:t> Beckham – </a:t>
            </a:r>
            <a:r>
              <a:rPr lang="es-ES" altLang="it-IT" sz="1400" dirty="0" err="1">
                <a:solidFill>
                  <a:srgbClr val="003F75"/>
                </a:solidFill>
                <a:latin typeface="Verdana"/>
                <a:ea typeface="Microsoft YaHei"/>
              </a:rPr>
              <a:t>Funzionari</a:t>
            </a:r>
            <a:r>
              <a:rPr lang="es-ES" altLang="it-IT" sz="1400" dirty="0">
                <a:solidFill>
                  <a:srgbClr val="003F75"/>
                </a:solidFill>
                <a:latin typeface="Verdana"/>
                <a:ea typeface="Microsoft YaHei"/>
              </a:rPr>
              <a:t> UE. </a:t>
            </a:r>
            <a:endParaRPr lang="es-ES" altLang="it-IT" sz="1400" dirty="0">
              <a:solidFill>
                <a:srgbClr val="003F75"/>
              </a:solidFill>
            </a:endParaRPr>
          </a:p>
          <a:p>
            <a:pPr>
              <a:buClrTx/>
              <a:buFontTx/>
              <a:buNone/>
            </a:pPr>
            <a:endParaRPr lang="es-ES" altLang="it-IT" sz="1400">
              <a:solidFill>
                <a:srgbClr val="003F75"/>
              </a:solidFill>
            </a:endParaRPr>
          </a:p>
          <a:p>
            <a:pPr>
              <a:buClrTx/>
              <a:buFontTx/>
            </a:pPr>
            <a:endParaRPr lang="es-ES" altLang="it-IT" sz="1400">
              <a:solidFill>
                <a:srgbClr val="003F75"/>
              </a:solidFill>
            </a:endParaRPr>
          </a:p>
          <a:p>
            <a:pPr>
              <a:buClrTx/>
            </a:pPr>
            <a:endParaRPr lang="es-ES" altLang="it-IT" sz="1400">
              <a:solidFill>
                <a:srgbClr val="003F75"/>
              </a:solidFill>
            </a:endParaRPr>
          </a:p>
        </p:txBody>
      </p:sp>
      <p:sp>
        <p:nvSpPr>
          <p:cNvPr id="20486" name="Text Box 6">
            <a:extLst>
              <a:ext uri="{FF2B5EF4-FFF2-40B4-BE49-F238E27FC236}">
                <a16:creationId xmlns:a16="http://schemas.microsoft.com/office/drawing/2014/main" id="{5CD76614-5953-DA02-2C8E-BC9CB137D9E5}"/>
              </a:ext>
            </a:extLst>
          </p:cNvPr>
          <p:cNvSpPr txBox="1">
            <a:spLocks noChangeArrowheads="1"/>
          </p:cNvSpPr>
          <p:nvPr/>
        </p:nvSpPr>
        <p:spPr bwMode="auto">
          <a:xfrm>
            <a:off x="684213" y="198438"/>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SzPct val="60000"/>
              <a:buFontTx/>
              <a:buNone/>
            </a:pPr>
            <a:r>
              <a:rPr lang="es-ES" altLang="it-IT" sz="3200" b="1">
                <a:solidFill>
                  <a:srgbClr val="003F75"/>
                </a:solidFill>
                <a:effectLst>
                  <a:outerShdw blurRad="38100" dist="38100" dir="2700000" algn="tl">
                    <a:srgbClr val="C0C0C0"/>
                  </a:outerShdw>
                </a:effectLst>
                <a:latin typeface="Arial" panose="020B0604020202020204" pitchFamily="34" charset="0"/>
              </a:rPr>
              <a:t>IRPF - La residenza fiscale</a:t>
            </a:r>
          </a:p>
        </p:txBody>
      </p:sp>
      <p:sp>
        <p:nvSpPr>
          <p:cNvPr id="20487" name="Text Box 7">
            <a:extLst>
              <a:ext uri="{FF2B5EF4-FFF2-40B4-BE49-F238E27FC236}">
                <a16:creationId xmlns:a16="http://schemas.microsoft.com/office/drawing/2014/main" id="{DEDB1F89-0E9A-0BBE-6DCA-4AF00B948A6E}"/>
              </a:ext>
            </a:extLst>
          </p:cNvPr>
          <p:cNvSpPr txBox="1">
            <a:spLocks noChangeArrowheads="1"/>
          </p:cNvSpPr>
          <p:nvPr/>
        </p:nvSpPr>
        <p:spPr bwMode="auto">
          <a:xfrm>
            <a:off x="6084888" y="6550025"/>
            <a:ext cx="37782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875"/>
              </a:spcBef>
              <a:buClrTx/>
              <a:buSzPct val="60000"/>
              <a:buFontTx/>
              <a:buNone/>
            </a:pPr>
            <a:r>
              <a:rPr lang="es-ES" altLang="it-IT" sz="1400">
                <a:solidFill>
                  <a:srgbClr val="003F75"/>
                </a:solidFill>
                <a:latin typeface="Arial" panose="020B0604020202020204" pitchFamily="34" charset="0"/>
              </a:rPr>
              <a:t>alessandro@icab.es</a:t>
            </a:r>
          </a:p>
        </p:txBody>
      </p:sp>
      <p:pic>
        <p:nvPicPr>
          <p:cNvPr id="20488" name="Picture 8">
            <a:extLst>
              <a:ext uri="{FF2B5EF4-FFF2-40B4-BE49-F238E27FC236}">
                <a16:creationId xmlns:a16="http://schemas.microsoft.com/office/drawing/2014/main" id="{93AFAA24-2544-71A2-328D-CD6E6C20E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444500"/>
            <a:ext cx="1077912" cy="1020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9" name="Picture 9">
            <a:extLst>
              <a:ext uri="{FF2B5EF4-FFF2-40B4-BE49-F238E27FC236}">
                <a16:creationId xmlns:a16="http://schemas.microsoft.com/office/drawing/2014/main" id="{F81D5F5C-DF72-79BB-9029-FBE722B62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0486"/>
                                        </p:tgtEl>
                                        <p:attrNameLst>
                                          <p:attrName>style.visibility</p:attrName>
                                        </p:attrNameLst>
                                      </p:cBhvr>
                                      <p:to>
                                        <p:strVal val="visible"/>
                                      </p:to>
                                    </p:set>
                                    <p:animEffect transition="in" filter="fade">
                                      <p:cBhvr additive="repl">
                                        <p:cTn id="7" dur="500"/>
                                        <p:tgtEl>
                                          <p:spTgt spid="2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0485"/>
                                        </p:tgtEl>
                                        <p:attrNameLst>
                                          <p:attrName>style.visibility</p:attrName>
                                        </p:attrNameLst>
                                      </p:cBhvr>
                                      <p:to>
                                        <p:strVal val="visible"/>
                                      </p:to>
                                    </p:set>
                                    <p:animEffect transition="in" filter="blinds(horizontal)">
                                      <p:cBhvr additive="repl">
                                        <p:cTn id="12"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F2AA735-165B-DD93-D79D-D860D9D4BBE1}"/>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21506" name="Text Box 2">
            <a:extLst>
              <a:ext uri="{FF2B5EF4-FFF2-40B4-BE49-F238E27FC236}">
                <a16:creationId xmlns:a16="http://schemas.microsoft.com/office/drawing/2014/main" id="{B90C9522-9A12-AD5C-9BEA-803A3AB8D19B}"/>
              </a:ext>
            </a:extLst>
          </p:cNvPr>
          <p:cNvSpPr txBox="1">
            <a:spLocks noChangeArrowheads="1"/>
          </p:cNvSpPr>
          <p:nvPr/>
        </p:nvSpPr>
        <p:spPr bwMode="auto">
          <a:xfrm>
            <a:off x="539750" y="2349500"/>
            <a:ext cx="7848600"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7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21507" name="Text Box 3">
            <a:extLst>
              <a:ext uri="{FF2B5EF4-FFF2-40B4-BE49-F238E27FC236}">
                <a16:creationId xmlns:a16="http://schemas.microsoft.com/office/drawing/2014/main" id="{52C8B18C-90DF-E953-623B-A772ED5970C3}"/>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1508" name="Text Box 4">
            <a:extLst>
              <a:ext uri="{FF2B5EF4-FFF2-40B4-BE49-F238E27FC236}">
                <a16:creationId xmlns:a16="http://schemas.microsoft.com/office/drawing/2014/main" id="{354A19FC-9CF0-AFA1-5BD5-A0C8F7E3EE65}"/>
              </a:ext>
            </a:extLst>
          </p:cNvPr>
          <p:cNvSpPr txBox="1">
            <a:spLocks noChangeArrowheads="1"/>
          </p:cNvSpPr>
          <p:nvPr/>
        </p:nvSpPr>
        <p:spPr bwMode="auto">
          <a:xfrm>
            <a:off x="-252413" y="69850"/>
            <a:ext cx="2987676"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a:t>
            </a:r>
            <a:r>
              <a:rPr lang="it-IT" altLang="it-IT" b="1">
                <a:latin typeface="Arial" panose="020B0604020202020204" pitchFamily="34" charset="0"/>
              </a:rPr>
              <a:t> </a:t>
            </a:r>
            <a:r>
              <a:rPr lang="it-IT" altLang="it-IT" b="1">
                <a:solidFill>
                  <a:srgbClr val="003F75"/>
                </a:solidFill>
                <a:latin typeface="Arial" panose="020B0604020202020204" pitchFamily="34" charset="0"/>
              </a:rPr>
              <a:t>Pieralli</a:t>
            </a:r>
          </a:p>
          <a:p>
            <a:pPr algn="ctr" eaLnBrk="1" hangingPunct="1">
              <a:spcBef>
                <a:spcPts val="1125"/>
              </a:spcBef>
              <a:buClrTx/>
              <a:buSzPct val="60000"/>
              <a:buFontTx/>
              <a:buNone/>
            </a:pPr>
            <a:endParaRPr lang="it-IT" altLang="it-IT" b="1">
              <a:solidFill>
                <a:srgbClr val="003F75"/>
              </a:solidFill>
              <a:latin typeface="Arial" panose="020B0604020202020204" pitchFamily="34" charset="0"/>
            </a:endParaRPr>
          </a:p>
        </p:txBody>
      </p:sp>
      <p:sp>
        <p:nvSpPr>
          <p:cNvPr id="21509" name="Rectangle 5">
            <a:extLst>
              <a:ext uri="{FF2B5EF4-FFF2-40B4-BE49-F238E27FC236}">
                <a16:creationId xmlns:a16="http://schemas.microsoft.com/office/drawing/2014/main" id="{8EB23008-8B9F-DCED-6274-201DBCD5270B}"/>
              </a:ext>
            </a:extLst>
          </p:cNvPr>
          <p:cNvSpPr>
            <a:spLocks noChangeArrowheads="1"/>
          </p:cNvSpPr>
          <p:nvPr/>
        </p:nvSpPr>
        <p:spPr bwMode="auto">
          <a:xfrm>
            <a:off x="925513" y="1470025"/>
            <a:ext cx="7607300"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just" eaLnBrk="1" hangingPunct="1">
              <a:buClr>
                <a:srgbClr val="FF0000"/>
              </a:buClr>
              <a:buFont typeface="Wingdings" panose="05000000000000000000" pitchFamily="2" charset="2"/>
              <a:buChar char=""/>
            </a:pPr>
            <a:r>
              <a:rPr lang="en-US" altLang="it-IT" sz="2000" b="1"/>
              <a:t> </a:t>
            </a:r>
            <a:r>
              <a:rPr lang="es-ES" altLang="it-IT" sz="1400">
                <a:solidFill>
                  <a:srgbClr val="003F75"/>
                </a:solidFill>
              </a:rPr>
              <a:t>Il concetto di reddito “globale” o “universale”.</a:t>
            </a:r>
          </a:p>
          <a:p>
            <a:pPr algn="just" eaLnBrk="1" hangingPunct="1">
              <a:buClrTx/>
              <a:buFontTx/>
              <a:buNone/>
            </a:pPr>
            <a:endParaRPr lang="en-US" altLang="it-IT" sz="3200" b="1" u="sng">
              <a:solidFill>
                <a:srgbClr val="003F75"/>
              </a:solidFill>
            </a:endParaRPr>
          </a:p>
          <a:p>
            <a:pPr algn="just">
              <a:buClr>
                <a:srgbClr val="003F75"/>
              </a:buClr>
              <a:buFont typeface="Wingdings" panose="05000000000000000000" pitchFamily="2" charset="2"/>
              <a:buChar char=""/>
            </a:pPr>
            <a:r>
              <a:rPr lang="es-ES" altLang="it-IT" sz="1400">
                <a:solidFill>
                  <a:srgbClr val="003F75"/>
                </a:solidFill>
              </a:rPr>
              <a:t>LIRPF: Constituye el objeto de este Impuesto la renta del contribuyente, entendida como la totalidad de sus rendimientos, ganancias y pérdidas patrimoniales y las imputaciones de renta que se establezcan por la ley, </a:t>
            </a:r>
            <a:r>
              <a:rPr lang="es-ES" altLang="it-IT" sz="1400" b="1">
                <a:solidFill>
                  <a:srgbClr val="003F75"/>
                </a:solidFill>
              </a:rPr>
              <a:t>con independencia del lugar donde se hubiesen producido y cualquiera que sea la residencia del pagador </a:t>
            </a:r>
            <a:r>
              <a:rPr lang="es-ES" altLang="it-IT" sz="1400">
                <a:solidFill>
                  <a:srgbClr val="003F75"/>
                </a:solidFill>
              </a:rPr>
              <a:t>(Art. 2 LIRPF). </a:t>
            </a:r>
          </a:p>
          <a:p>
            <a:pPr algn="just">
              <a:buClrTx/>
              <a:buFontTx/>
              <a:buNone/>
            </a:pPr>
            <a:endParaRPr lang="es-ES" altLang="it-IT" sz="1400">
              <a:solidFill>
                <a:srgbClr val="003F75"/>
              </a:solidFill>
            </a:endParaRPr>
          </a:p>
          <a:p>
            <a:pPr algn="just">
              <a:buClr>
                <a:srgbClr val="003F75"/>
              </a:buClr>
              <a:buFont typeface="Wingdings" panose="05000000000000000000" pitchFamily="2" charset="2"/>
              <a:buChar char=""/>
            </a:pPr>
            <a:r>
              <a:rPr lang="es-ES" altLang="it-IT" sz="1400">
                <a:solidFill>
                  <a:srgbClr val="003F75"/>
                </a:solidFill>
              </a:rPr>
              <a:t>TUIR: </a:t>
            </a:r>
            <a:r>
              <a:rPr lang="it-IT" altLang="it-IT" sz="1400">
                <a:solidFill>
                  <a:srgbClr val="003F75"/>
                </a:solidFill>
              </a:rPr>
              <a:t>L'imposta si applica sul reddito complessivo del soggetto, formato per i residenti da tutti i redditi posseduti al netto degli oneri deducibili indicati nell'articolo 10 e per i non residenti soltanto da quelli prodotti nel territorio dello Stato (Art. 3 TUIR).</a:t>
            </a:r>
          </a:p>
          <a:p>
            <a:pPr algn="just">
              <a:buClrTx/>
              <a:buFontTx/>
              <a:buNone/>
            </a:pPr>
            <a:endParaRPr lang="es-ES" altLang="it-IT" sz="1400">
              <a:solidFill>
                <a:srgbClr val="003F75"/>
              </a:solidFill>
            </a:endParaRPr>
          </a:p>
          <a:p>
            <a:pPr>
              <a:buClrTx/>
              <a:buFontTx/>
              <a:buNone/>
            </a:pPr>
            <a:endParaRPr lang="es-ES" altLang="it-IT" sz="1400">
              <a:solidFill>
                <a:srgbClr val="003F75"/>
              </a:solidFill>
            </a:endParaRPr>
          </a:p>
          <a:p>
            <a:pPr>
              <a:buClrTx/>
              <a:buFontTx/>
              <a:buNone/>
            </a:pPr>
            <a:endParaRPr lang="es-ES" altLang="it-IT" sz="1400">
              <a:solidFill>
                <a:srgbClr val="003F75"/>
              </a:solidFill>
            </a:endParaRPr>
          </a:p>
        </p:txBody>
      </p:sp>
      <p:sp>
        <p:nvSpPr>
          <p:cNvPr id="21510" name="Text Box 6">
            <a:extLst>
              <a:ext uri="{FF2B5EF4-FFF2-40B4-BE49-F238E27FC236}">
                <a16:creationId xmlns:a16="http://schemas.microsoft.com/office/drawing/2014/main" id="{09640CCD-C00B-E6EE-F2C1-BCF089C90B51}"/>
              </a:ext>
            </a:extLst>
          </p:cNvPr>
          <p:cNvSpPr txBox="1">
            <a:spLocks noChangeArrowheads="1"/>
          </p:cNvSpPr>
          <p:nvPr/>
        </p:nvSpPr>
        <p:spPr bwMode="auto">
          <a:xfrm>
            <a:off x="684213" y="198438"/>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SzPct val="60000"/>
              <a:buFontTx/>
              <a:buNone/>
            </a:pPr>
            <a:r>
              <a:rPr lang="es-ES" altLang="it-IT" sz="3200" b="1">
                <a:solidFill>
                  <a:srgbClr val="003F75"/>
                </a:solidFill>
                <a:effectLst>
                  <a:outerShdw blurRad="38100" dist="38100" dir="2700000" algn="tl">
                    <a:srgbClr val="C0C0C0"/>
                  </a:outerShdw>
                </a:effectLst>
                <a:latin typeface="Arial" panose="020B0604020202020204" pitchFamily="34" charset="0"/>
              </a:rPr>
              <a:t>IRPF – Concetto di reddito universale</a:t>
            </a:r>
          </a:p>
        </p:txBody>
      </p:sp>
      <p:sp>
        <p:nvSpPr>
          <p:cNvPr id="21511" name="Text Box 7">
            <a:extLst>
              <a:ext uri="{FF2B5EF4-FFF2-40B4-BE49-F238E27FC236}">
                <a16:creationId xmlns:a16="http://schemas.microsoft.com/office/drawing/2014/main" id="{03F5BA13-93FF-6B5A-A591-0BAA0E90E504}"/>
              </a:ext>
            </a:extLst>
          </p:cNvPr>
          <p:cNvSpPr txBox="1">
            <a:spLocks noChangeArrowheads="1"/>
          </p:cNvSpPr>
          <p:nvPr/>
        </p:nvSpPr>
        <p:spPr bwMode="auto">
          <a:xfrm>
            <a:off x="6084888" y="6550025"/>
            <a:ext cx="37782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875"/>
              </a:spcBef>
              <a:buClrTx/>
              <a:buSzPct val="60000"/>
              <a:buFontTx/>
              <a:buNone/>
            </a:pPr>
            <a:r>
              <a:rPr lang="es-ES" altLang="it-IT" sz="1400">
                <a:solidFill>
                  <a:srgbClr val="003F75"/>
                </a:solidFill>
                <a:latin typeface="Arial" panose="020B0604020202020204" pitchFamily="34" charset="0"/>
              </a:rPr>
              <a:t>alessandro@icab.es</a:t>
            </a:r>
          </a:p>
        </p:txBody>
      </p:sp>
      <p:pic>
        <p:nvPicPr>
          <p:cNvPr id="21512" name="Picture 8">
            <a:extLst>
              <a:ext uri="{FF2B5EF4-FFF2-40B4-BE49-F238E27FC236}">
                <a16:creationId xmlns:a16="http://schemas.microsoft.com/office/drawing/2014/main" id="{6B710F2A-55A5-2053-ABE7-1D3FE23AB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538" y="4914900"/>
            <a:ext cx="2916237" cy="194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3" name="Picture 9">
            <a:extLst>
              <a:ext uri="{FF2B5EF4-FFF2-40B4-BE49-F238E27FC236}">
                <a16:creationId xmlns:a16="http://schemas.microsoft.com/office/drawing/2014/main" id="{D9AFC233-02AE-6C3E-98BE-86F167C6D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1510"/>
                                        </p:tgtEl>
                                        <p:attrNameLst>
                                          <p:attrName>style.visibility</p:attrName>
                                        </p:attrNameLst>
                                      </p:cBhvr>
                                      <p:to>
                                        <p:strVal val="visible"/>
                                      </p:to>
                                    </p:set>
                                    <p:animEffect transition="in" filter="fade">
                                      <p:cBhvr additive="repl">
                                        <p:cTn id="7" dur="500"/>
                                        <p:tgtEl>
                                          <p:spTgt spid="21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1509"/>
                                        </p:tgtEl>
                                        <p:attrNameLst>
                                          <p:attrName>style.visibility</p:attrName>
                                        </p:attrNameLst>
                                      </p:cBhvr>
                                      <p:to>
                                        <p:strVal val="visible"/>
                                      </p:to>
                                    </p:set>
                                    <p:animEffect transition="in" filter="blinds(horizontal)">
                                      <p:cBhvr additive="repl">
                                        <p:cTn id="1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8EECF3F7-9A6C-79D6-37B4-BF3F365C66A1}"/>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22530" name="Text Box 2">
            <a:extLst>
              <a:ext uri="{FF2B5EF4-FFF2-40B4-BE49-F238E27FC236}">
                <a16:creationId xmlns:a16="http://schemas.microsoft.com/office/drawing/2014/main" id="{4F8852CB-A860-1556-B7C4-AAF07CBC90F1}"/>
              </a:ext>
            </a:extLst>
          </p:cNvPr>
          <p:cNvSpPr txBox="1">
            <a:spLocks noChangeArrowheads="1"/>
          </p:cNvSpPr>
          <p:nvPr/>
        </p:nvSpPr>
        <p:spPr bwMode="auto">
          <a:xfrm>
            <a:off x="539750" y="2349500"/>
            <a:ext cx="7848600"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7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22531" name="Text Box 3">
            <a:extLst>
              <a:ext uri="{FF2B5EF4-FFF2-40B4-BE49-F238E27FC236}">
                <a16:creationId xmlns:a16="http://schemas.microsoft.com/office/drawing/2014/main" id="{DA3AB5C7-7C86-10D2-E968-84F0C703DD2F}"/>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2532" name="Text Box 4">
            <a:extLst>
              <a:ext uri="{FF2B5EF4-FFF2-40B4-BE49-F238E27FC236}">
                <a16:creationId xmlns:a16="http://schemas.microsoft.com/office/drawing/2014/main" id="{25983770-9916-B74E-2DE8-2E94FA3B976A}"/>
              </a:ext>
            </a:extLst>
          </p:cNvPr>
          <p:cNvSpPr txBox="1">
            <a:spLocks noChangeArrowheads="1"/>
          </p:cNvSpPr>
          <p:nvPr/>
        </p:nvSpPr>
        <p:spPr bwMode="auto">
          <a:xfrm>
            <a:off x="-252413" y="69850"/>
            <a:ext cx="2987676"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a:t>
            </a:r>
            <a:r>
              <a:rPr lang="it-IT" altLang="it-IT" b="1">
                <a:latin typeface="Arial" panose="020B0604020202020204" pitchFamily="34" charset="0"/>
              </a:rPr>
              <a:t> </a:t>
            </a:r>
            <a:r>
              <a:rPr lang="it-IT" altLang="it-IT" b="1">
                <a:solidFill>
                  <a:srgbClr val="003F75"/>
                </a:solidFill>
                <a:latin typeface="Arial" panose="020B0604020202020204" pitchFamily="34" charset="0"/>
              </a:rPr>
              <a:t>Pieralli</a:t>
            </a:r>
          </a:p>
          <a:p>
            <a:pPr algn="ctr" eaLnBrk="1" hangingPunct="1">
              <a:spcBef>
                <a:spcPts val="1125"/>
              </a:spcBef>
              <a:buClrTx/>
              <a:buSzPct val="60000"/>
              <a:buFontTx/>
              <a:buNone/>
            </a:pPr>
            <a:endParaRPr lang="it-IT" altLang="it-IT" b="1">
              <a:solidFill>
                <a:srgbClr val="003F75"/>
              </a:solidFill>
              <a:latin typeface="Arial" panose="020B0604020202020204" pitchFamily="34" charset="0"/>
            </a:endParaRPr>
          </a:p>
        </p:txBody>
      </p:sp>
      <p:sp>
        <p:nvSpPr>
          <p:cNvPr id="22533" name="Rectangle 5">
            <a:extLst>
              <a:ext uri="{FF2B5EF4-FFF2-40B4-BE49-F238E27FC236}">
                <a16:creationId xmlns:a16="http://schemas.microsoft.com/office/drawing/2014/main" id="{C1AD035B-BE68-1B31-96CD-30EEF484AC74}"/>
              </a:ext>
            </a:extLst>
          </p:cNvPr>
          <p:cNvSpPr>
            <a:spLocks noChangeArrowheads="1"/>
          </p:cNvSpPr>
          <p:nvPr/>
        </p:nvSpPr>
        <p:spPr bwMode="auto">
          <a:xfrm>
            <a:off x="394482" y="2088511"/>
            <a:ext cx="8423275" cy="6619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marL="741363" indent="-2841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just" eaLnBrk="1" hangingPunct="1">
              <a:buClrTx/>
              <a:buFontTx/>
              <a:buNone/>
            </a:pPr>
            <a:endParaRPr lang="es-ES" altLang="it-IT" sz="1400" dirty="0">
              <a:solidFill>
                <a:srgbClr val="003F75"/>
              </a:solidFill>
            </a:endParaRPr>
          </a:p>
          <a:p>
            <a:pPr algn="just" eaLnBrk="1" hangingPunct="1">
              <a:buClrTx/>
              <a:buFontTx/>
              <a:buNone/>
            </a:pPr>
            <a:r>
              <a:rPr lang="es-ES" altLang="it-IT" sz="1400" dirty="0">
                <a:solidFill>
                  <a:srgbClr val="003F75"/>
                </a:solidFill>
                <a:latin typeface="Verdana"/>
                <a:ea typeface="Microsoft YaHei"/>
              </a:rPr>
              <a:t> </a:t>
            </a:r>
            <a:r>
              <a:rPr lang="es-ES" altLang="it-IT" dirty="0">
                <a:solidFill>
                  <a:srgbClr val="003F75"/>
                </a:solidFill>
                <a:latin typeface="Verdana"/>
                <a:ea typeface="Microsoft YaHei"/>
              </a:rPr>
              <a:t>Durante </a:t>
            </a:r>
            <a:r>
              <a:rPr lang="es-ES" altLang="it-IT" dirty="0" err="1">
                <a:solidFill>
                  <a:srgbClr val="003F75"/>
                </a:solidFill>
                <a:latin typeface="Verdana"/>
                <a:ea typeface="Microsoft YaHei"/>
              </a:rPr>
              <a:t>il</a:t>
            </a:r>
            <a:r>
              <a:rPr lang="es-ES" altLang="it-IT" dirty="0">
                <a:solidFill>
                  <a:srgbClr val="003F75"/>
                </a:solidFill>
                <a:latin typeface="Verdana"/>
                <a:ea typeface="Microsoft YaHei"/>
              </a:rPr>
              <a:t> 2025 </a:t>
            </a:r>
            <a:r>
              <a:rPr lang="es-ES" altLang="it-IT" dirty="0" err="1">
                <a:solidFill>
                  <a:srgbClr val="003F75"/>
                </a:solidFill>
                <a:latin typeface="Verdana"/>
                <a:ea typeface="Microsoft YaHei"/>
              </a:rPr>
              <a:t>il</a:t>
            </a:r>
            <a:r>
              <a:rPr lang="es-ES" altLang="it-IT" dirty="0">
                <a:solidFill>
                  <a:srgbClr val="003F75"/>
                </a:solidFill>
                <a:latin typeface="Verdana"/>
                <a:ea typeface="Microsoft YaHei"/>
              </a:rPr>
              <a:t> Sig. Rossi: </a:t>
            </a:r>
          </a:p>
          <a:p>
            <a:pPr algn="just" eaLnBrk="1" hangingPunct="1">
              <a:buClrTx/>
              <a:buFontTx/>
              <a:buNone/>
            </a:pPr>
            <a:endParaRPr lang="es-ES" altLang="it-IT" sz="1400" dirty="0">
              <a:solidFill>
                <a:srgbClr val="003F75"/>
              </a:solidFill>
            </a:endParaRPr>
          </a:p>
          <a:p>
            <a:pPr marL="741045" lvl="1" indent="-283845" algn="just" eaLnBrk="1" hangingPunct="1"/>
            <a:r>
              <a:rPr lang="es-ES" altLang="it-IT" dirty="0">
                <a:solidFill>
                  <a:srgbClr val="003F75"/>
                </a:solidFill>
                <a:latin typeface="Verdana"/>
                <a:ea typeface="Microsoft YaHei"/>
              </a:rPr>
              <a:t>A) </a:t>
            </a:r>
            <a:r>
              <a:rPr lang="es-ES" altLang="it-IT" dirty="0" err="1">
                <a:solidFill>
                  <a:srgbClr val="003F75"/>
                </a:solidFill>
                <a:latin typeface="Verdana"/>
                <a:ea typeface="Microsoft YaHei"/>
              </a:rPr>
              <a:t>Proprietario</a:t>
            </a:r>
            <a:r>
              <a:rPr lang="es-ES" altLang="it-IT" dirty="0">
                <a:solidFill>
                  <a:srgbClr val="003F75"/>
                </a:solidFill>
                <a:latin typeface="Verdana"/>
                <a:ea typeface="Microsoft YaHei"/>
              </a:rPr>
              <a:t> al 100% di un </a:t>
            </a:r>
            <a:r>
              <a:rPr lang="es-ES" altLang="it-IT" dirty="0" err="1">
                <a:solidFill>
                  <a:srgbClr val="003F75"/>
                </a:solidFill>
                <a:latin typeface="Verdana"/>
                <a:ea typeface="Microsoft YaHei"/>
              </a:rPr>
              <a:t>immobile</a:t>
            </a:r>
            <a:r>
              <a:rPr lang="es-ES" altLang="it-IT" dirty="0">
                <a:solidFill>
                  <a:srgbClr val="003F75"/>
                </a:solidFill>
                <a:latin typeface="Verdana"/>
                <a:ea typeface="Microsoft YaHei"/>
              </a:rPr>
              <a:t> </a:t>
            </a:r>
            <a:r>
              <a:rPr lang="es-ES" altLang="it-IT" dirty="0" err="1">
                <a:solidFill>
                  <a:srgbClr val="003F75"/>
                </a:solidFill>
                <a:latin typeface="Verdana"/>
                <a:ea typeface="Microsoft YaHei"/>
              </a:rPr>
              <a:t>acquistato</a:t>
            </a:r>
            <a:r>
              <a:rPr lang="es-ES" altLang="it-IT" dirty="0">
                <a:solidFill>
                  <a:srgbClr val="003F75"/>
                </a:solidFill>
                <a:latin typeface="Verdana"/>
                <a:ea typeface="Microsoft YaHei"/>
              </a:rPr>
              <a:t> nel 2005 per Euro 300.000,00, locato al Sig. Pieralli con </a:t>
            </a:r>
            <a:r>
              <a:rPr lang="es-ES" altLang="it-IT" dirty="0" err="1">
                <a:solidFill>
                  <a:srgbClr val="003F75"/>
                </a:solidFill>
                <a:latin typeface="Verdana"/>
                <a:ea typeface="Microsoft YaHei"/>
              </a:rPr>
              <a:t>contratto</a:t>
            </a:r>
            <a:r>
              <a:rPr lang="es-ES" altLang="it-IT" dirty="0">
                <a:solidFill>
                  <a:srgbClr val="003F75"/>
                </a:solidFill>
                <a:latin typeface="Verdana"/>
                <a:ea typeface="Microsoft YaHei"/>
              </a:rPr>
              <a:t> 4+4 per Euro 18.000,00 </a:t>
            </a:r>
            <a:r>
              <a:rPr lang="es-ES" altLang="it-IT" dirty="0" err="1">
                <a:solidFill>
                  <a:srgbClr val="003F75"/>
                </a:solidFill>
                <a:latin typeface="Verdana"/>
                <a:ea typeface="Microsoft YaHei"/>
              </a:rPr>
              <a:t>annui</a:t>
            </a:r>
            <a:r>
              <a:rPr lang="es-ES" altLang="it-IT" dirty="0">
                <a:solidFill>
                  <a:srgbClr val="003F75"/>
                </a:solidFill>
                <a:latin typeface="Verdana"/>
                <a:ea typeface="Microsoft YaHei"/>
              </a:rPr>
              <a:t> con </a:t>
            </a:r>
            <a:r>
              <a:rPr lang="es-ES" altLang="it-IT" dirty="0" err="1">
                <a:solidFill>
                  <a:srgbClr val="003F75"/>
                </a:solidFill>
                <a:latin typeface="Verdana"/>
                <a:ea typeface="Microsoft YaHei"/>
              </a:rPr>
              <a:t>cedolare</a:t>
            </a:r>
            <a:r>
              <a:rPr lang="es-ES" altLang="it-IT" dirty="0">
                <a:solidFill>
                  <a:srgbClr val="003F75"/>
                </a:solidFill>
                <a:latin typeface="Verdana"/>
                <a:ea typeface="Microsoft YaHei"/>
              </a:rPr>
              <a:t> </a:t>
            </a:r>
            <a:r>
              <a:rPr lang="es-ES" altLang="it-IT" dirty="0" err="1">
                <a:solidFill>
                  <a:srgbClr val="003F75"/>
                </a:solidFill>
                <a:latin typeface="Verdana"/>
                <a:ea typeface="Microsoft YaHei"/>
              </a:rPr>
              <a:t>secca</a:t>
            </a:r>
            <a:r>
              <a:rPr lang="es-ES" altLang="it-IT" dirty="0">
                <a:solidFill>
                  <a:srgbClr val="003F75"/>
                </a:solidFill>
                <a:latin typeface="Verdana"/>
                <a:ea typeface="Microsoft YaHei"/>
              </a:rPr>
              <a:t> al 21% (Euro 3.780,00). </a:t>
            </a:r>
            <a:r>
              <a:rPr lang="es-ES" altLang="it-IT" dirty="0" err="1">
                <a:solidFill>
                  <a:srgbClr val="003F75"/>
                </a:solidFill>
                <a:latin typeface="Verdana"/>
                <a:ea typeface="Microsoft YaHei"/>
              </a:rPr>
              <a:t>Spese</a:t>
            </a:r>
            <a:r>
              <a:rPr lang="es-ES" altLang="it-IT" dirty="0">
                <a:solidFill>
                  <a:srgbClr val="003F75"/>
                </a:solidFill>
                <a:latin typeface="Verdana"/>
                <a:ea typeface="Microsoft YaHei"/>
              </a:rPr>
              <a:t> relative </a:t>
            </a:r>
            <a:r>
              <a:rPr lang="es-ES" altLang="it-IT" dirty="0" err="1">
                <a:solidFill>
                  <a:srgbClr val="003F75"/>
                </a:solidFill>
                <a:latin typeface="Verdana"/>
                <a:ea typeface="Microsoft YaHei"/>
              </a:rPr>
              <a:t>alla</a:t>
            </a:r>
            <a:r>
              <a:rPr lang="es-ES" altLang="it-IT" dirty="0">
                <a:solidFill>
                  <a:srgbClr val="003F75"/>
                </a:solidFill>
                <a:latin typeface="Verdana"/>
                <a:ea typeface="Microsoft YaHei"/>
              </a:rPr>
              <a:t> </a:t>
            </a:r>
            <a:r>
              <a:rPr lang="es-ES" altLang="it-IT" dirty="0" err="1">
                <a:solidFill>
                  <a:srgbClr val="003F75"/>
                </a:solidFill>
                <a:latin typeface="Verdana"/>
                <a:ea typeface="Microsoft YaHei"/>
              </a:rPr>
              <a:t>locazione</a:t>
            </a:r>
            <a:r>
              <a:rPr lang="es-ES" altLang="it-IT" dirty="0">
                <a:solidFill>
                  <a:srgbClr val="003F75"/>
                </a:solidFill>
                <a:latin typeface="Verdana"/>
                <a:ea typeface="Microsoft YaHei"/>
              </a:rPr>
              <a:t>: Euro 250 condominio; Euro 700 </a:t>
            </a:r>
            <a:r>
              <a:rPr lang="es-ES" altLang="it-IT" dirty="0" err="1">
                <a:solidFill>
                  <a:srgbClr val="003F75"/>
                </a:solidFill>
                <a:latin typeface="Verdana"/>
                <a:ea typeface="Microsoft YaHei"/>
              </a:rPr>
              <a:t>Imu</a:t>
            </a:r>
            <a:r>
              <a:rPr lang="es-ES" altLang="it-IT" dirty="0">
                <a:solidFill>
                  <a:srgbClr val="003F75"/>
                </a:solidFill>
                <a:latin typeface="Verdana"/>
                <a:ea typeface="Microsoft YaHei"/>
              </a:rPr>
              <a:t>; Euro 150 </a:t>
            </a:r>
            <a:r>
              <a:rPr lang="es-ES" altLang="it-IT" dirty="0" err="1">
                <a:solidFill>
                  <a:srgbClr val="003F75"/>
                </a:solidFill>
                <a:latin typeface="Verdana"/>
                <a:ea typeface="Microsoft YaHei"/>
              </a:rPr>
              <a:t>assicurazione</a:t>
            </a:r>
            <a:r>
              <a:rPr lang="es-ES" altLang="it-IT" dirty="0">
                <a:solidFill>
                  <a:srgbClr val="003F75"/>
                </a:solidFill>
                <a:latin typeface="Verdana"/>
                <a:ea typeface="Microsoft YaHei"/>
              </a:rPr>
              <a:t> + </a:t>
            </a:r>
            <a:r>
              <a:rPr lang="es-ES" altLang="it-IT" dirty="0" err="1">
                <a:solidFill>
                  <a:srgbClr val="003F75"/>
                </a:solidFill>
                <a:latin typeface="Verdana"/>
                <a:ea typeface="Microsoft YaHei"/>
              </a:rPr>
              <a:t>ammortamento</a:t>
            </a:r>
            <a:r>
              <a:rPr lang="es-ES" altLang="it-IT" dirty="0">
                <a:solidFill>
                  <a:srgbClr val="003F75"/>
                </a:solidFill>
                <a:latin typeface="Verdana"/>
                <a:ea typeface="Microsoft YaHei"/>
              </a:rPr>
              <a:t>.</a:t>
            </a:r>
          </a:p>
          <a:p>
            <a:pPr marL="741045" lvl="1" indent="-283845" algn="just" eaLnBrk="1" hangingPunct="1"/>
            <a:endParaRPr lang="es-ES" altLang="it-IT" dirty="0">
              <a:solidFill>
                <a:srgbClr val="003F75"/>
              </a:solidFill>
            </a:endParaRPr>
          </a:p>
          <a:p>
            <a:pPr marL="741045" lvl="1" indent="-283845" algn="just" eaLnBrk="1" hangingPunct="1"/>
            <a:r>
              <a:rPr lang="es-ES" altLang="it-IT" dirty="0">
                <a:solidFill>
                  <a:srgbClr val="003F75"/>
                </a:solidFill>
                <a:latin typeface="Verdana"/>
                <a:ea typeface="Microsoft YaHei"/>
              </a:rPr>
              <a:t>B) </a:t>
            </a:r>
            <a:r>
              <a:rPr lang="es-ES" altLang="it-IT" dirty="0" err="1">
                <a:solidFill>
                  <a:srgbClr val="003F75"/>
                </a:solidFill>
                <a:latin typeface="Verdana"/>
                <a:ea typeface="Microsoft YaHei"/>
              </a:rPr>
              <a:t>Proprietario</a:t>
            </a:r>
            <a:r>
              <a:rPr lang="es-ES" altLang="it-IT" dirty="0">
                <a:solidFill>
                  <a:srgbClr val="003F75"/>
                </a:solidFill>
                <a:latin typeface="Verdana"/>
                <a:ea typeface="Microsoft YaHei"/>
              </a:rPr>
              <a:t> al 50% di un </a:t>
            </a:r>
            <a:r>
              <a:rPr lang="es-ES" altLang="it-IT" dirty="0" err="1">
                <a:solidFill>
                  <a:srgbClr val="003F75"/>
                </a:solidFill>
                <a:latin typeface="Verdana"/>
                <a:ea typeface="Microsoft YaHei"/>
              </a:rPr>
              <a:t>immobile</a:t>
            </a:r>
            <a:r>
              <a:rPr lang="es-ES" altLang="it-IT" dirty="0">
                <a:solidFill>
                  <a:srgbClr val="003F75"/>
                </a:solidFill>
                <a:latin typeface="Verdana"/>
                <a:ea typeface="Microsoft YaHei"/>
              </a:rPr>
              <a:t> </a:t>
            </a:r>
            <a:r>
              <a:rPr lang="es-ES" altLang="it-IT" dirty="0" err="1">
                <a:solidFill>
                  <a:srgbClr val="003F75"/>
                </a:solidFill>
                <a:latin typeface="Verdana"/>
                <a:ea typeface="Microsoft YaHei"/>
              </a:rPr>
              <a:t>acquistato</a:t>
            </a:r>
            <a:r>
              <a:rPr lang="es-ES" altLang="it-IT" dirty="0">
                <a:solidFill>
                  <a:srgbClr val="003F75"/>
                </a:solidFill>
                <a:latin typeface="Verdana"/>
                <a:ea typeface="Microsoft YaHei"/>
              </a:rPr>
              <a:t> con la madre nel 2011 per Euro 250.000,00, in cui vive la madre.</a:t>
            </a:r>
          </a:p>
          <a:p>
            <a:pPr marL="741045" lvl="1" indent="-283845" algn="just" eaLnBrk="1" hangingPunct="1"/>
            <a:endParaRPr lang="es-ES" altLang="it-IT" dirty="0">
              <a:solidFill>
                <a:srgbClr val="003F75"/>
              </a:solidFill>
            </a:endParaRPr>
          </a:p>
          <a:p>
            <a:pPr marL="741045" lvl="1" indent="-283845" algn="just" eaLnBrk="1" hangingPunct="1"/>
            <a:r>
              <a:rPr lang="es-ES" altLang="it-IT" dirty="0">
                <a:solidFill>
                  <a:srgbClr val="003F75"/>
                </a:solidFill>
                <a:latin typeface="Verdana"/>
                <a:ea typeface="Microsoft YaHei"/>
              </a:rPr>
              <a:t>C) </a:t>
            </a:r>
            <a:r>
              <a:rPr lang="es-ES" altLang="it-IT" dirty="0" err="1">
                <a:solidFill>
                  <a:srgbClr val="003F75"/>
                </a:solidFill>
                <a:latin typeface="Verdana"/>
                <a:ea typeface="Microsoft YaHei"/>
              </a:rPr>
              <a:t>Il</a:t>
            </a:r>
            <a:r>
              <a:rPr lang="es-ES" altLang="it-IT" dirty="0">
                <a:solidFill>
                  <a:srgbClr val="003F75"/>
                </a:solidFill>
                <a:latin typeface="Verdana"/>
                <a:ea typeface="Microsoft YaHei"/>
              </a:rPr>
              <a:t> 1º </a:t>
            </a:r>
            <a:r>
              <a:rPr lang="es-ES" altLang="it-IT" dirty="0" err="1">
                <a:solidFill>
                  <a:srgbClr val="003F75"/>
                </a:solidFill>
                <a:latin typeface="Verdana"/>
                <a:ea typeface="Microsoft YaHei"/>
              </a:rPr>
              <a:t>febbraio</a:t>
            </a:r>
            <a:r>
              <a:rPr lang="es-ES" altLang="it-IT" dirty="0">
                <a:solidFill>
                  <a:srgbClr val="003F75"/>
                </a:solidFill>
                <a:latin typeface="Verdana"/>
                <a:ea typeface="Microsoft YaHei"/>
              </a:rPr>
              <a:t> ha </a:t>
            </a:r>
            <a:r>
              <a:rPr lang="es-ES" altLang="it-IT" dirty="0" err="1">
                <a:solidFill>
                  <a:srgbClr val="003F75"/>
                </a:solidFill>
                <a:latin typeface="Verdana"/>
                <a:ea typeface="Microsoft YaHei"/>
              </a:rPr>
              <a:t>venduto</a:t>
            </a:r>
            <a:r>
              <a:rPr lang="es-ES" altLang="it-IT" dirty="0">
                <a:solidFill>
                  <a:srgbClr val="003F75"/>
                </a:solidFill>
                <a:latin typeface="Verdana"/>
                <a:ea typeface="Microsoft YaHei"/>
              </a:rPr>
              <a:t> per Euro 200.000,00 un </a:t>
            </a:r>
            <a:r>
              <a:rPr lang="es-ES" altLang="it-IT" dirty="0" err="1">
                <a:solidFill>
                  <a:srgbClr val="003F75"/>
                </a:solidFill>
                <a:latin typeface="Verdana"/>
                <a:ea typeface="Microsoft YaHei"/>
              </a:rPr>
              <a:t>immobile</a:t>
            </a:r>
            <a:r>
              <a:rPr lang="es-ES" altLang="it-IT" dirty="0">
                <a:solidFill>
                  <a:srgbClr val="003F75"/>
                </a:solidFill>
                <a:latin typeface="Verdana"/>
                <a:ea typeface="Microsoft YaHei"/>
              </a:rPr>
              <a:t> di cui era propietario al 50% </a:t>
            </a:r>
            <a:r>
              <a:rPr lang="es-ES" altLang="it-IT" dirty="0" err="1">
                <a:solidFill>
                  <a:srgbClr val="003F75"/>
                </a:solidFill>
                <a:latin typeface="Verdana"/>
                <a:ea typeface="Microsoft YaHei"/>
              </a:rPr>
              <a:t>acquistato</a:t>
            </a:r>
            <a:r>
              <a:rPr lang="es-ES" altLang="it-IT" dirty="0">
                <a:solidFill>
                  <a:srgbClr val="003F75"/>
                </a:solidFill>
                <a:latin typeface="Verdana"/>
                <a:ea typeface="Microsoft YaHei"/>
              </a:rPr>
              <a:t> nel 2010 per un </a:t>
            </a:r>
            <a:r>
              <a:rPr lang="es-ES" altLang="it-IT" dirty="0" err="1">
                <a:solidFill>
                  <a:srgbClr val="003F75"/>
                </a:solidFill>
                <a:latin typeface="Verdana"/>
                <a:ea typeface="Microsoft YaHei"/>
              </a:rPr>
              <a:t>totale</a:t>
            </a:r>
            <a:r>
              <a:rPr lang="es-ES" altLang="it-IT" dirty="0">
                <a:solidFill>
                  <a:srgbClr val="003F75"/>
                </a:solidFill>
                <a:latin typeface="Verdana"/>
                <a:ea typeface="Microsoft YaHei"/>
              </a:rPr>
              <a:t> di Euro 100.000,00.   </a:t>
            </a:r>
          </a:p>
          <a:p>
            <a:pPr algn="just" eaLnBrk="1" hangingPunct="1">
              <a:buClrTx/>
              <a:buFontTx/>
              <a:buNone/>
            </a:pPr>
            <a:r>
              <a:rPr lang="es-ES" altLang="it-IT" dirty="0">
                <a:solidFill>
                  <a:srgbClr val="003F75"/>
                </a:solidFill>
                <a:latin typeface="Verdana"/>
                <a:ea typeface="Microsoft YaHei"/>
              </a:rPr>
              <a:t> </a:t>
            </a:r>
          </a:p>
          <a:p>
            <a:pPr marL="741045" lvl="1" indent="-283845" algn="just" eaLnBrk="1" hangingPunct="1"/>
            <a:endParaRPr lang="es-ES" altLang="it-IT" sz="1400" dirty="0">
              <a:solidFill>
                <a:srgbClr val="003F75"/>
              </a:solidFill>
            </a:endParaRPr>
          </a:p>
          <a:p>
            <a:pPr algn="just" eaLnBrk="1" hangingPunct="1">
              <a:buClrTx/>
              <a:buFontTx/>
              <a:buNone/>
            </a:pPr>
            <a:endParaRPr lang="es-ES" altLang="it-IT" sz="1400" dirty="0">
              <a:solidFill>
                <a:srgbClr val="003F75"/>
              </a:solidFill>
            </a:endParaRPr>
          </a:p>
          <a:p>
            <a:pPr algn="just" eaLnBrk="1" hangingPunct="1">
              <a:buClrTx/>
              <a:buFontTx/>
              <a:buNone/>
            </a:pPr>
            <a:endParaRPr lang="es-ES" altLang="it-IT" sz="1400" dirty="0">
              <a:solidFill>
                <a:srgbClr val="003F75"/>
              </a:solidFill>
            </a:endParaRPr>
          </a:p>
          <a:p>
            <a:pPr algn="just" eaLnBrk="1" hangingPunct="1">
              <a:buClrTx/>
              <a:buFontTx/>
              <a:buNone/>
            </a:pPr>
            <a:endParaRPr lang="es-ES" altLang="it-IT" sz="1400" dirty="0">
              <a:solidFill>
                <a:srgbClr val="003F75"/>
              </a:solidFill>
            </a:endParaRPr>
          </a:p>
          <a:p>
            <a:pPr algn="just" eaLnBrk="1" hangingPunct="1">
              <a:buClrTx/>
              <a:buFontTx/>
              <a:buNone/>
            </a:pPr>
            <a:endParaRPr lang="en-US" altLang="it-IT" sz="1400" dirty="0">
              <a:solidFill>
                <a:srgbClr val="003F75"/>
              </a:solidFill>
            </a:endParaRPr>
          </a:p>
          <a:p>
            <a:pPr algn="just" eaLnBrk="1" hangingPunct="1">
              <a:buClrTx/>
              <a:buFontTx/>
              <a:buNone/>
            </a:pPr>
            <a:endParaRPr lang="en-US" altLang="it-IT" sz="3200" b="1" u="sng" dirty="0">
              <a:solidFill>
                <a:srgbClr val="003F75"/>
              </a:solidFill>
            </a:endParaRPr>
          </a:p>
          <a:p>
            <a:pPr algn="just" eaLnBrk="1" hangingPunct="1">
              <a:buClrTx/>
              <a:buFontTx/>
              <a:buNone/>
            </a:pPr>
            <a:endParaRPr lang="es-ES" altLang="it-IT" sz="1400" dirty="0">
              <a:solidFill>
                <a:srgbClr val="003F75"/>
              </a:solidFill>
            </a:endParaRPr>
          </a:p>
          <a:p>
            <a:pPr algn="just" eaLnBrk="1" hangingPunct="1">
              <a:buClrTx/>
              <a:buFontTx/>
              <a:buNone/>
            </a:pPr>
            <a:endParaRPr lang="es-ES" altLang="it-IT" sz="1400" dirty="0">
              <a:solidFill>
                <a:srgbClr val="003F75"/>
              </a:solidFill>
            </a:endParaRPr>
          </a:p>
          <a:p>
            <a:pPr algn="just" eaLnBrk="1" hangingPunct="1">
              <a:buClrTx/>
              <a:buFontTx/>
              <a:buNone/>
            </a:pPr>
            <a:endParaRPr lang="es-ES" altLang="it-IT" sz="1400" dirty="0">
              <a:solidFill>
                <a:srgbClr val="003F75"/>
              </a:solidFill>
            </a:endParaRPr>
          </a:p>
        </p:txBody>
      </p:sp>
      <p:sp>
        <p:nvSpPr>
          <p:cNvPr id="22534" name="Text Box 6">
            <a:extLst>
              <a:ext uri="{FF2B5EF4-FFF2-40B4-BE49-F238E27FC236}">
                <a16:creationId xmlns:a16="http://schemas.microsoft.com/office/drawing/2014/main" id="{BB4CC91D-1286-ECB3-9B66-34BBD010726B}"/>
              </a:ext>
            </a:extLst>
          </p:cNvPr>
          <p:cNvSpPr txBox="1">
            <a:spLocks noChangeArrowheads="1"/>
          </p:cNvSpPr>
          <p:nvPr/>
        </p:nvSpPr>
        <p:spPr bwMode="auto">
          <a:xfrm>
            <a:off x="614363" y="-282575"/>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SzPct val="60000"/>
              <a:buFontTx/>
              <a:buNone/>
            </a:pPr>
            <a:r>
              <a:rPr lang="es-ES" altLang="it-IT" sz="3200" b="1">
                <a:solidFill>
                  <a:srgbClr val="003F75"/>
                </a:solidFill>
                <a:effectLst>
                  <a:outerShdw blurRad="38100" dist="38100" dir="2700000" algn="tl">
                    <a:srgbClr val="C0C0C0"/>
                  </a:outerShdw>
                </a:effectLst>
                <a:latin typeface="Arial" panose="020B0604020202020204" pitchFamily="34" charset="0"/>
              </a:rPr>
              <a:t>Il Sig. Rossi</a:t>
            </a:r>
          </a:p>
        </p:txBody>
      </p:sp>
      <p:sp>
        <p:nvSpPr>
          <p:cNvPr id="22535" name="Text Box 7">
            <a:extLst>
              <a:ext uri="{FF2B5EF4-FFF2-40B4-BE49-F238E27FC236}">
                <a16:creationId xmlns:a16="http://schemas.microsoft.com/office/drawing/2014/main" id="{6348BDDC-7F2A-9F2C-DCAE-C259EA739D3C}"/>
              </a:ext>
            </a:extLst>
          </p:cNvPr>
          <p:cNvSpPr txBox="1">
            <a:spLocks noChangeArrowheads="1"/>
          </p:cNvSpPr>
          <p:nvPr/>
        </p:nvSpPr>
        <p:spPr bwMode="auto">
          <a:xfrm>
            <a:off x="6084888" y="6550025"/>
            <a:ext cx="37782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875"/>
              </a:spcBef>
              <a:buClrTx/>
              <a:buSzPct val="60000"/>
              <a:buFontTx/>
              <a:buNone/>
            </a:pPr>
            <a:r>
              <a:rPr lang="es-ES" altLang="it-IT" sz="1400">
                <a:solidFill>
                  <a:srgbClr val="003F75"/>
                </a:solidFill>
                <a:latin typeface="Arial" panose="020B0604020202020204" pitchFamily="34" charset="0"/>
              </a:rPr>
              <a:t>alessandro@icab.es</a:t>
            </a:r>
          </a:p>
        </p:txBody>
      </p:sp>
      <p:pic>
        <p:nvPicPr>
          <p:cNvPr id="22537" name="Picture 9">
            <a:extLst>
              <a:ext uri="{FF2B5EF4-FFF2-40B4-BE49-F238E27FC236}">
                <a16:creationId xmlns:a16="http://schemas.microsoft.com/office/drawing/2014/main" id="{4338752C-566D-632E-A752-67D79BCC2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magine 1" descr="Immagine che contiene clipart, cartone animato, illustrazione, disegno&#10;&#10;Il contenuto generato dall&amp;#39;IA potrebbe non essere corretto.">
            <a:extLst>
              <a:ext uri="{FF2B5EF4-FFF2-40B4-BE49-F238E27FC236}">
                <a16:creationId xmlns:a16="http://schemas.microsoft.com/office/drawing/2014/main" id="{8D502094-46E1-0EDB-30AD-E245B734786A}"/>
              </a:ext>
            </a:extLst>
          </p:cNvPr>
          <p:cNvPicPr>
            <a:picLocks noChangeAspect="1"/>
          </p:cNvPicPr>
          <p:nvPr/>
        </p:nvPicPr>
        <p:blipFill>
          <a:blip r:embed="rId4"/>
          <a:stretch>
            <a:fillRect/>
          </a:stretch>
        </p:blipFill>
        <p:spPr>
          <a:xfrm>
            <a:off x="3652202" y="887104"/>
            <a:ext cx="1896464" cy="164910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2534"/>
                                        </p:tgtEl>
                                        <p:attrNameLst>
                                          <p:attrName>style.visibility</p:attrName>
                                        </p:attrNameLst>
                                      </p:cBhvr>
                                      <p:to>
                                        <p:strVal val="visible"/>
                                      </p:to>
                                    </p:set>
                                    <p:animEffect transition="in" filter="fade">
                                      <p:cBhvr additive="repl">
                                        <p:cTn id="7" dur="500"/>
                                        <p:tgtEl>
                                          <p:spTgt spid="22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2533"/>
                                        </p:tgtEl>
                                        <p:attrNameLst>
                                          <p:attrName>style.visibility</p:attrName>
                                        </p:attrNameLst>
                                      </p:cBhvr>
                                      <p:to>
                                        <p:strVal val="visible"/>
                                      </p:to>
                                    </p:set>
                                    <p:animEffect transition="in" filter="blinds(horizontal)">
                                      <p:cBhvr additive="repl">
                                        <p:cTn id="12"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018E5B98-DCD7-477B-6454-109486711B64}"/>
              </a:ext>
            </a:extLst>
          </p:cNvPr>
          <p:cNvSpPr txBox="1">
            <a:spLocks noChangeArrowheads="1"/>
          </p:cNvSpPr>
          <p:nvPr/>
        </p:nvSpPr>
        <p:spPr bwMode="auto">
          <a:xfrm>
            <a:off x="395288" y="-488950"/>
            <a:ext cx="8229600"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FontTx/>
              <a:buNone/>
            </a:pP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rPr>
            </a:br>
            <a:r>
              <a:rPr lang="en-US" altLang="it-IT" sz="4000" b="1">
                <a:effectLst>
                  <a:outerShdw blurRad="38100" dist="38100" dir="2700000" algn="tl">
                    <a:srgbClr val="C0C0C0"/>
                  </a:outerShdw>
                </a:effectLst>
                <a:latin typeface="Arial" panose="020B0604020202020204" pitchFamily="34" charset="0"/>
              </a:rPr>
              <a:t> </a:t>
            </a:r>
            <a:br>
              <a:rPr lang="en-US" altLang="it-IT" sz="4000" b="1">
                <a:effectLst>
                  <a:outerShdw blurRad="38100" dist="38100" dir="2700000" algn="tl">
                    <a:srgbClr val="C0C0C0"/>
                  </a:outerShdw>
                </a:effectLst>
                <a:latin typeface="Arial" panose="020B0604020202020204" pitchFamily="34" charset="0"/>
              </a:rPr>
            </a:br>
            <a:br>
              <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US" altLang="it-IT" sz="4000" b="1">
              <a:effectLst>
                <a:outerShdw blurRad="38100" dist="38100" dir="2700000" algn="tl">
                  <a:srgbClr val="C0C0C0"/>
                </a:outerShdw>
              </a:effectLst>
              <a:latin typeface="Arial" panose="020B0604020202020204" pitchFamily="34" charset="0"/>
              <a:cs typeface="Times New Roman" panose="02020603050405020304" pitchFamily="18" charset="0"/>
            </a:endParaRPr>
          </a:p>
        </p:txBody>
      </p:sp>
      <p:sp>
        <p:nvSpPr>
          <p:cNvPr id="23554" name="Text Box 2">
            <a:extLst>
              <a:ext uri="{FF2B5EF4-FFF2-40B4-BE49-F238E27FC236}">
                <a16:creationId xmlns:a16="http://schemas.microsoft.com/office/drawing/2014/main" id="{3EE516BC-31F7-5CF6-C0BF-1042A10938BF}"/>
              </a:ext>
            </a:extLst>
          </p:cNvPr>
          <p:cNvSpPr txBox="1">
            <a:spLocks noChangeArrowheads="1"/>
          </p:cNvSpPr>
          <p:nvPr/>
        </p:nvSpPr>
        <p:spPr bwMode="auto">
          <a:xfrm>
            <a:off x="539750" y="2349500"/>
            <a:ext cx="7848600"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85800" indent="-682625">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1pPr>
            <a:lvl2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2pPr>
            <a:lvl3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3pPr>
            <a:lvl4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4pPr>
            <a:lvl5pPr>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685800" algn="l"/>
                <a:tab pos="1133475" algn="l"/>
                <a:tab pos="1582738" algn="l"/>
                <a:tab pos="2032000" algn="l"/>
                <a:tab pos="2481263" algn="l"/>
                <a:tab pos="2930525" algn="l"/>
                <a:tab pos="3379788" algn="l"/>
                <a:tab pos="3829050" algn="l"/>
                <a:tab pos="4278313" algn="l"/>
                <a:tab pos="4727575" algn="l"/>
                <a:tab pos="5176838" algn="l"/>
                <a:tab pos="5626100" algn="l"/>
                <a:tab pos="6075363" algn="l"/>
                <a:tab pos="6524625" algn="l"/>
                <a:tab pos="6973888" algn="l"/>
                <a:tab pos="7423150" algn="l"/>
                <a:tab pos="7872413" algn="l"/>
                <a:tab pos="8321675" algn="l"/>
                <a:tab pos="8770938" algn="l"/>
                <a:tab pos="9220200" algn="l"/>
                <a:tab pos="96694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endParaRPr lang="en-US" altLang="it-IT" sz="3600" b="1">
              <a:solidFill>
                <a:srgbClr val="FFFF00"/>
              </a:solidFill>
              <a:effectLst>
                <a:outerShdw blurRad="38100" dist="38100" dir="2700000" algn="tl">
                  <a:srgbClr val="C0C0C0"/>
                </a:outerShdw>
              </a:effectLst>
              <a:cs typeface="Times New Roman" panose="02020603050405020304" pitchFamily="18" charset="0"/>
            </a:endParaRPr>
          </a:p>
          <a:p>
            <a:pPr algn="ctr" eaLnBrk="1" hangingPunct="1">
              <a:lnSpc>
                <a:spcPct val="80000"/>
              </a:lnSpc>
              <a:spcBef>
                <a:spcPts val="900"/>
              </a:spcBef>
              <a:buClrTx/>
              <a:buSzPct val="60000"/>
              <a:buFontTx/>
              <a:buNone/>
            </a:pPr>
            <a:br>
              <a:rPr lang="en-US" altLang="it-IT" sz="3600" b="1">
                <a:solidFill>
                  <a:srgbClr val="FFFF00"/>
                </a:solidFill>
                <a:effectLst>
                  <a:outerShdw blurRad="38100" dist="38100" dir="2700000" algn="tl">
                    <a:srgbClr val="C0C0C0"/>
                  </a:outerShdw>
                </a:effectLst>
                <a:cs typeface="Times New Roman" panose="02020603050405020304" pitchFamily="18" charset="0"/>
              </a:rPr>
            </a:br>
            <a:r>
              <a:rPr lang="en-US" altLang="it-IT" sz="2800" b="1">
                <a:solidFill>
                  <a:srgbClr val="FFFF00"/>
                </a:solidFill>
                <a:effectLst>
                  <a:outerShdw blurRad="38100" dist="38100" dir="2700000" algn="tl">
                    <a:srgbClr val="C0C0C0"/>
                  </a:outerShdw>
                </a:effectLst>
                <a:cs typeface="Times New Roman" panose="02020603050405020304" pitchFamily="18" charset="0"/>
              </a:rPr>
              <a:t> </a:t>
            </a:r>
            <a:br>
              <a:rPr lang="en-US" altLang="it-IT" sz="2800" b="1">
                <a:solidFill>
                  <a:srgbClr val="FFFF00"/>
                </a:solidFill>
                <a:effectLst>
                  <a:outerShdw blurRad="38100" dist="38100" dir="2700000" algn="tl">
                    <a:srgbClr val="C0C0C0"/>
                  </a:outerShdw>
                </a:effectLst>
                <a:cs typeface="Times New Roman" panose="02020603050405020304" pitchFamily="18" charset="0"/>
              </a:rPr>
            </a:br>
            <a:endParaRPr lang="en-US" altLang="it-IT" sz="2800" b="1">
              <a:solidFill>
                <a:srgbClr val="FFFF00"/>
              </a:solidFill>
              <a:effectLst>
                <a:outerShdw blurRad="38100" dist="38100" dir="2700000" algn="tl">
                  <a:srgbClr val="C0C0C0"/>
                </a:outerShdw>
              </a:effectLst>
              <a:cs typeface="Times New Roman" panose="02020603050405020304" pitchFamily="18" charset="0"/>
            </a:endParaRPr>
          </a:p>
        </p:txBody>
      </p:sp>
      <p:sp>
        <p:nvSpPr>
          <p:cNvPr id="23555" name="Rectangle 3">
            <a:extLst>
              <a:ext uri="{FF2B5EF4-FFF2-40B4-BE49-F238E27FC236}">
                <a16:creationId xmlns:a16="http://schemas.microsoft.com/office/drawing/2014/main" id="{C720B432-8AD9-ADA8-00B5-DBD333CACEA6}"/>
              </a:ext>
            </a:extLst>
          </p:cNvPr>
          <p:cNvSpPr>
            <a:spLocks noChangeArrowheads="1"/>
          </p:cNvSpPr>
          <p:nvPr/>
        </p:nvSpPr>
        <p:spPr bwMode="auto">
          <a:xfrm>
            <a:off x="673100" y="869950"/>
            <a:ext cx="7607300" cy="676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marL="741363" indent="-2841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just" eaLnBrk="1" hangingPunct="1">
              <a:buClrTx/>
              <a:buFontTx/>
              <a:buNone/>
            </a:pPr>
            <a:endParaRPr lang="es-ES" altLang="it-IT" sz="1400">
              <a:solidFill>
                <a:srgbClr val="003F75"/>
              </a:solidFill>
            </a:endParaRPr>
          </a:p>
          <a:p>
            <a:pPr algn="just" eaLnBrk="1" hangingPunct="1">
              <a:buClrTx/>
              <a:buFontTx/>
              <a:buNone/>
            </a:pPr>
            <a:r>
              <a:rPr lang="es-ES" altLang="it-IT" sz="1400">
                <a:solidFill>
                  <a:srgbClr val="003F75"/>
                </a:solidFill>
              </a:rPr>
              <a:t> Principali regole per il nostro contribuente Sig. Rossi    </a:t>
            </a:r>
          </a:p>
          <a:p>
            <a:pPr algn="just" eaLnBrk="1" hangingPunct="1">
              <a:buClrTx/>
              <a:buFontTx/>
              <a:buNone/>
            </a:pPr>
            <a:r>
              <a:rPr lang="es-ES" altLang="it-IT" sz="1400">
                <a:solidFill>
                  <a:srgbClr val="003F75"/>
                </a:solidFill>
              </a:rPr>
              <a:t> </a:t>
            </a:r>
          </a:p>
          <a:p>
            <a:pPr lvl="1" algn="just" eaLnBrk="1" hangingPunct="1">
              <a:buFont typeface="Times New Roman" panose="02020603050405020304" pitchFamily="18" charset="0"/>
              <a:buChar char="–"/>
            </a:pPr>
            <a:r>
              <a:rPr lang="es-ES" altLang="it-IT" sz="1400" b="1" u="sng">
                <a:solidFill>
                  <a:srgbClr val="003F75"/>
                </a:solidFill>
              </a:rPr>
              <a:t>Immobile locato</a:t>
            </a:r>
            <a:r>
              <a:rPr lang="es-ES" altLang="it-IT" sz="1400">
                <a:solidFill>
                  <a:srgbClr val="003F75"/>
                </a:solidFill>
              </a:rPr>
              <a:t> – Si paga sul reddito ottenuto (riduz. abitazione principale). Si possono dedurre spese per ottenere il reddito anche se in Cedolare secca.</a:t>
            </a:r>
          </a:p>
          <a:p>
            <a:pPr lvl="1" algn="just" eaLnBrk="1" hangingPunct="1"/>
            <a:endParaRPr lang="es-ES" altLang="it-IT" sz="1400" b="1" u="sng">
              <a:solidFill>
                <a:srgbClr val="003F75"/>
              </a:solidFill>
            </a:endParaRPr>
          </a:p>
          <a:p>
            <a:pPr lvl="1" algn="just" eaLnBrk="1" hangingPunct="1">
              <a:buFont typeface="Times New Roman" panose="02020603050405020304" pitchFamily="18" charset="0"/>
              <a:buChar char="–"/>
            </a:pPr>
            <a:r>
              <a:rPr lang="es-ES" altLang="it-IT" sz="1400" b="1" u="sng">
                <a:solidFill>
                  <a:srgbClr val="003F75"/>
                </a:solidFill>
              </a:rPr>
              <a:t>Immobile non locato</a:t>
            </a:r>
            <a:r>
              <a:rPr lang="es-ES" altLang="it-IT" sz="1400" b="1">
                <a:solidFill>
                  <a:srgbClr val="003F75"/>
                </a:solidFill>
              </a:rPr>
              <a:t> </a:t>
            </a:r>
            <a:r>
              <a:rPr lang="es-ES" altLang="it-IT" sz="1400">
                <a:solidFill>
                  <a:srgbClr val="003F75"/>
                </a:solidFill>
              </a:rPr>
              <a:t>– Si paga sul reddito “imputato” o “presunto” – 1,1% sul 50% del valore in base all’imposta sul Patrimonio (normalmente valore di acquisto – Art. 85 LIRPF CV2481-19)  </a:t>
            </a:r>
          </a:p>
          <a:p>
            <a:pPr algn="just" eaLnBrk="1" hangingPunct="1">
              <a:buClrTx/>
              <a:buFontTx/>
              <a:buNone/>
            </a:pPr>
            <a:endParaRPr lang="es-ES" altLang="it-IT" sz="1400">
              <a:solidFill>
                <a:srgbClr val="003F75"/>
              </a:solidFill>
            </a:endParaRPr>
          </a:p>
          <a:p>
            <a:pPr algn="just" eaLnBrk="1" hangingPunct="1">
              <a:buClrTx/>
              <a:buFontTx/>
              <a:buNone/>
            </a:pPr>
            <a:r>
              <a:rPr lang="es-ES" altLang="it-IT" sz="1400">
                <a:solidFill>
                  <a:srgbClr val="003F75"/>
                </a:solidFill>
              </a:rPr>
              <a:t> Vendita dell’immobile in Italia</a:t>
            </a:r>
          </a:p>
          <a:p>
            <a:pPr algn="just" eaLnBrk="1" hangingPunct="1">
              <a:buClrTx/>
              <a:buFontTx/>
              <a:buNone/>
            </a:pPr>
            <a:endParaRPr lang="es-ES" altLang="it-IT" sz="1400">
              <a:solidFill>
                <a:srgbClr val="003F75"/>
              </a:solidFill>
            </a:endParaRPr>
          </a:p>
          <a:p>
            <a:pPr algn="just" eaLnBrk="1" hangingPunct="1">
              <a:buClrTx/>
              <a:buFontTx/>
              <a:buNone/>
            </a:pPr>
            <a:r>
              <a:rPr lang="es-ES" altLang="it-IT" sz="1400">
                <a:solidFill>
                  <a:srgbClr val="003F75"/>
                </a:solidFill>
              </a:rPr>
              <a:t>In Italia la plusvalenza o </a:t>
            </a:r>
            <a:r>
              <a:rPr lang="es-ES" altLang="it-IT" sz="1400" i="1">
                <a:solidFill>
                  <a:srgbClr val="003F75"/>
                </a:solidFill>
              </a:rPr>
              <a:t>capital gain </a:t>
            </a:r>
            <a:r>
              <a:rPr lang="es-ES" altLang="it-IT" sz="1400">
                <a:solidFill>
                  <a:srgbClr val="003F75"/>
                </a:solidFill>
              </a:rPr>
              <a:t>è soggetta a tassazione solo se si vende un immobile che non era abitazione principale nei 5 anni dalla data di acquisto e solo se l’acquisto non sia avvenuto per successione (Art. 67.1.b TUIR).</a:t>
            </a:r>
          </a:p>
          <a:p>
            <a:pPr algn="just" eaLnBrk="1" hangingPunct="1">
              <a:buClrTx/>
              <a:buFontTx/>
              <a:buNone/>
            </a:pPr>
            <a:endParaRPr lang="es-ES" altLang="it-IT" sz="1400">
              <a:solidFill>
                <a:srgbClr val="003F75"/>
              </a:solidFill>
            </a:endParaRPr>
          </a:p>
          <a:p>
            <a:pPr algn="just" eaLnBrk="1" hangingPunct="1">
              <a:buClrTx/>
              <a:buFontTx/>
              <a:buNone/>
            </a:pPr>
            <a:r>
              <a:rPr lang="es-ES" altLang="it-IT" sz="1400">
                <a:solidFill>
                  <a:srgbClr val="003F75"/>
                </a:solidFill>
              </a:rPr>
              <a:t>Viceversa, in Spagna, salvo casi eccezionali, qualunque variazione positiva nel valore del patrimonio del contribuente o se vogliamo, qualsiasi plusvalenza, determinata dalla differenza fra il valore di trasmissione ed il valore di acquisto di un immobile, sarà tassata (Art. 33 y ss LIRPF). Modello 100</a:t>
            </a:r>
          </a:p>
          <a:p>
            <a:pPr algn="just" eaLnBrk="1" hangingPunct="1">
              <a:buClrTx/>
              <a:buFontTx/>
              <a:buNone/>
            </a:pPr>
            <a:r>
              <a:rPr lang="es-ES" altLang="it-IT" sz="1400">
                <a:solidFill>
                  <a:srgbClr val="003F75"/>
                </a:solidFill>
              </a:rPr>
              <a:t>  </a:t>
            </a:r>
          </a:p>
          <a:p>
            <a:pPr algn="just" eaLnBrk="1" hangingPunct="1">
              <a:buClrTx/>
              <a:buFontTx/>
              <a:buNone/>
            </a:pPr>
            <a:endParaRPr lang="es-ES" altLang="it-IT" sz="1400">
              <a:solidFill>
                <a:srgbClr val="003F75"/>
              </a:solidFill>
            </a:endParaRPr>
          </a:p>
          <a:p>
            <a:pPr algn="just" eaLnBrk="1" hangingPunct="1">
              <a:buClrTx/>
              <a:buFontTx/>
              <a:buNone/>
            </a:pPr>
            <a:endParaRPr lang="es-ES" altLang="it-IT" sz="1400">
              <a:solidFill>
                <a:srgbClr val="003F75"/>
              </a:solidFill>
            </a:endParaRPr>
          </a:p>
          <a:p>
            <a:pPr algn="just" eaLnBrk="1" hangingPunct="1">
              <a:buClrTx/>
              <a:buFontTx/>
              <a:buNone/>
            </a:pPr>
            <a:endParaRPr lang="es-ES" altLang="it-IT" sz="1400">
              <a:solidFill>
                <a:srgbClr val="003F75"/>
              </a:solidFill>
            </a:endParaRPr>
          </a:p>
          <a:p>
            <a:pPr algn="just" eaLnBrk="1" hangingPunct="1">
              <a:buClrTx/>
              <a:buFontTx/>
              <a:buNone/>
            </a:pPr>
            <a:endParaRPr lang="en-US" altLang="it-IT" sz="1400">
              <a:solidFill>
                <a:srgbClr val="003F75"/>
              </a:solidFill>
            </a:endParaRPr>
          </a:p>
          <a:p>
            <a:pPr algn="just" eaLnBrk="1" hangingPunct="1">
              <a:buClrTx/>
              <a:buFontTx/>
              <a:buNone/>
            </a:pPr>
            <a:endParaRPr lang="en-US" altLang="it-IT" sz="3200" b="1" u="sng">
              <a:solidFill>
                <a:srgbClr val="003F75"/>
              </a:solidFill>
            </a:endParaRPr>
          </a:p>
          <a:p>
            <a:pPr algn="just" eaLnBrk="1" hangingPunct="1">
              <a:buClrTx/>
              <a:buFontTx/>
              <a:buNone/>
            </a:pPr>
            <a:endParaRPr lang="es-ES" altLang="it-IT" sz="1400">
              <a:solidFill>
                <a:srgbClr val="003F75"/>
              </a:solidFill>
            </a:endParaRPr>
          </a:p>
          <a:p>
            <a:pPr algn="just" eaLnBrk="1" hangingPunct="1">
              <a:buClrTx/>
              <a:buFontTx/>
              <a:buNone/>
            </a:pPr>
            <a:endParaRPr lang="es-ES" altLang="it-IT" sz="1400">
              <a:solidFill>
                <a:srgbClr val="003F75"/>
              </a:solidFill>
            </a:endParaRPr>
          </a:p>
          <a:p>
            <a:pPr algn="just" eaLnBrk="1" hangingPunct="1">
              <a:buClrTx/>
              <a:buFontTx/>
              <a:buNone/>
            </a:pPr>
            <a:endParaRPr lang="es-ES" altLang="it-IT" sz="1400">
              <a:solidFill>
                <a:srgbClr val="003F75"/>
              </a:solidFill>
            </a:endParaRPr>
          </a:p>
        </p:txBody>
      </p:sp>
      <p:sp>
        <p:nvSpPr>
          <p:cNvPr id="23556" name="Text Box 4">
            <a:extLst>
              <a:ext uri="{FF2B5EF4-FFF2-40B4-BE49-F238E27FC236}">
                <a16:creationId xmlns:a16="http://schemas.microsoft.com/office/drawing/2014/main" id="{3052C9C4-FADF-0938-BCED-FBB883A1C2BC}"/>
              </a:ext>
            </a:extLst>
          </p:cNvPr>
          <p:cNvSpPr txBox="1">
            <a:spLocks noChangeArrowheads="1"/>
          </p:cNvSpPr>
          <p:nvPr/>
        </p:nvSpPr>
        <p:spPr bwMode="auto">
          <a:xfrm>
            <a:off x="5795963" y="6308725"/>
            <a:ext cx="32035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3557" name="Text Box 5">
            <a:extLst>
              <a:ext uri="{FF2B5EF4-FFF2-40B4-BE49-F238E27FC236}">
                <a16:creationId xmlns:a16="http://schemas.microsoft.com/office/drawing/2014/main" id="{7F47AC1F-2B3F-A6F7-33BD-FFE5DA798BB2}"/>
              </a:ext>
            </a:extLst>
          </p:cNvPr>
          <p:cNvSpPr txBox="1">
            <a:spLocks noChangeArrowheads="1"/>
          </p:cNvSpPr>
          <p:nvPr/>
        </p:nvSpPr>
        <p:spPr bwMode="auto">
          <a:xfrm>
            <a:off x="-252413" y="69850"/>
            <a:ext cx="2987676"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eaLnBrk="1" hangingPunct="1">
              <a:spcBef>
                <a:spcPts val="1125"/>
              </a:spcBef>
              <a:buClrTx/>
              <a:buSzPct val="60000"/>
              <a:buFontTx/>
              <a:buNone/>
            </a:pPr>
            <a:r>
              <a:rPr lang="it-IT" altLang="it-IT" b="1">
                <a:solidFill>
                  <a:srgbClr val="003F75"/>
                </a:solidFill>
                <a:latin typeface="Arial" panose="020B0604020202020204" pitchFamily="34" charset="0"/>
              </a:rPr>
              <a:t>Alessandro</a:t>
            </a:r>
            <a:r>
              <a:rPr lang="it-IT" altLang="it-IT" b="1">
                <a:latin typeface="Arial" panose="020B0604020202020204" pitchFamily="34" charset="0"/>
              </a:rPr>
              <a:t> </a:t>
            </a:r>
            <a:r>
              <a:rPr lang="it-IT" altLang="it-IT" b="1">
                <a:solidFill>
                  <a:srgbClr val="003F75"/>
                </a:solidFill>
                <a:latin typeface="Arial" panose="020B0604020202020204" pitchFamily="34" charset="0"/>
              </a:rPr>
              <a:t>Pieralli</a:t>
            </a:r>
          </a:p>
          <a:p>
            <a:pPr algn="ctr" eaLnBrk="1" hangingPunct="1">
              <a:spcBef>
                <a:spcPts val="1125"/>
              </a:spcBef>
              <a:buClrTx/>
              <a:buSzPct val="60000"/>
              <a:buFontTx/>
              <a:buNone/>
            </a:pPr>
            <a:endParaRPr lang="it-IT" altLang="it-IT" b="1">
              <a:solidFill>
                <a:srgbClr val="003F75"/>
              </a:solidFill>
              <a:latin typeface="Arial" panose="020B0604020202020204" pitchFamily="34" charset="0"/>
            </a:endParaRPr>
          </a:p>
        </p:txBody>
      </p:sp>
      <p:sp>
        <p:nvSpPr>
          <p:cNvPr id="23558" name="Text Box 6">
            <a:extLst>
              <a:ext uri="{FF2B5EF4-FFF2-40B4-BE49-F238E27FC236}">
                <a16:creationId xmlns:a16="http://schemas.microsoft.com/office/drawing/2014/main" id="{37033F5A-65D3-8E5A-A223-BA5F3F6EC3D3}"/>
              </a:ext>
            </a:extLst>
          </p:cNvPr>
          <p:cNvSpPr txBox="1">
            <a:spLocks noChangeArrowheads="1"/>
          </p:cNvSpPr>
          <p:nvPr/>
        </p:nvSpPr>
        <p:spPr bwMode="auto">
          <a:xfrm>
            <a:off x="614363" y="-282575"/>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algn="ctr">
              <a:buClrTx/>
              <a:buSzPct val="60000"/>
              <a:buFontTx/>
              <a:buNone/>
            </a:pPr>
            <a:r>
              <a:rPr lang="es-ES" altLang="it-IT" sz="3200" b="1">
                <a:solidFill>
                  <a:srgbClr val="003F75"/>
                </a:solidFill>
                <a:effectLst>
                  <a:outerShdw blurRad="38100" dist="38100" dir="2700000" algn="tl">
                    <a:srgbClr val="C0C0C0"/>
                  </a:outerShdw>
                </a:effectLst>
                <a:latin typeface="Arial" panose="020B0604020202020204" pitchFamily="34" charset="0"/>
              </a:rPr>
              <a:t>Il Sig. Rossi</a:t>
            </a:r>
          </a:p>
        </p:txBody>
      </p:sp>
      <p:sp>
        <p:nvSpPr>
          <p:cNvPr id="23559" name="Text Box 7">
            <a:extLst>
              <a:ext uri="{FF2B5EF4-FFF2-40B4-BE49-F238E27FC236}">
                <a16:creationId xmlns:a16="http://schemas.microsoft.com/office/drawing/2014/main" id="{522D2A36-DDCE-8527-6E16-64202DFCCAA8}"/>
              </a:ext>
            </a:extLst>
          </p:cNvPr>
          <p:cNvSpPr txBox="1">
            <a:spLocks noChangeArrowheads="1"/>
          </p:cNvSpPr>
          <p:nvPr/>
        </p:nvSpPr>
        <p:spPr bwMode="auto">
          <a:xfrm>
            <a:off x="6084888" y="6550025"/>
            <a:ext cx="37782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anose="020B0604030504040204" pitchFamily="34" charset="0"/>
                <a:ea typeface="Microsoft YaHei" panose="020B0503020204020204" pitchFamily="34" charset="-122"/>
              </a:defRPr>
            </a:lvl9pPr>
          </a:lstStyle>
          <a:p>
            <a:pPr eaLnBrk="1" hangingPunct="1">
              <a:spcBef>
                <a:spcPts val="875"/>
              </a:spcBef>
              <a:buClrTx/>
              <a:buSzPct val="60000"/>
              <a:buFontTx/>
              <a:buNone/>
            </a:pPr>
            <a:r>
              <a:rPr lang="es-ES" altLang="it-IT" sz="1400">
                <a:solidFill>
                  <a:srgbClr val="003F75"/>
                </a:solidFill>
                <a:latin typeface="Arial" panose="020B0604020202020204" pitchFamily="34" charset="0"/>
              </a:rPr>
              <a:t>alessandro@icab.es</a:t>
            </a:r>
          </a:p>
        </p:txBody>
      </p:sp>
      <p:pic>
        <p:nvPicPr>
          <p:cNvPr id="23560" name="Picture 8">
            <a:extLst>
              <a:ext uri="{FF2B5EF4-FFF2-40B4-BE49-F238E27FC236}">
                <a16:creationId xmlns:a16="http://schemas.microsoft.com/office/drawing/2014/main" id="{E89BB2DD-068E-AA51-C953-00E200E60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5627688"/>
            <a:ext cx="2136775" cy="1230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1" name="Picture 9">
            <a:extLst>
              <a:ext uri="{FF2B5EF4-FFF2-40B4-BE49-F238E27FC236}">
                <a16:creationId xmlns:a16="http://schemas.microsoft.com/office/drawing/2014/main" id="{41149335-AB70-A63C-B380-4E5FBC478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5" y="0"/>
            <a:ext cx="1524000" cy="738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3558"/>
                                        </p:tgtEl>
                                        <p:attrNameLst>
                                          <p:attrName>style.visibility</p:attrName>
                                        </p:attrNameLst>
                                      </p:cBhvr>
                                      <p:to>
                                        <p:strVal val="visible"/>
                                      </p:to>
                                    </p:set>
                                    <p:animEffect transition="in" filter="fade">
                                      <p:cBhvr additive="repl">
                                        <p:cTn id="7" dur="500"/>
                                        <p:tgtEl>
                                          <p:spTgt spid="23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3555"/>
                                        </p:tgtEl>
                                        <p:attrNameLst>
                                          <p:attrName>style.visibility</p:attrName>
                                        </p:attrNameLst>
                                      </p:cBhvr>
                                      <p:to>
                                        <p:strVal val="visible"/>
                                      </p:to>
                                    </p:set>
                                    <p:animEffect transition="in" filter="blinds(horizontal)">
                                      <p:cBhvr additive="repl">
                                        <p:cTn id="12"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Verdan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Verdana" panose="020B060403050404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36125</TotalTime>
  <Words>2262</Words>
  <Application>Microsoft Office PowerPoint</Application>
  <PresentationFormat>Presentación en pantalla (4:3)</PresentationFormat>
  <Paragraphs>334</Paragraphs>
  <Slides>18</Slides>
  <Notes>18</Notes>
  <HiddenSlides>0</HiddenSlides>
  <MMClips>0</MMClips>
  <ScaleCrop>false</ScaleCrop>
  <HeadingPairs>
    <vt:vector size="6" baseType="variant">
      <vt:variant>
        <vt:lpstr>Fuentes usadas</vt:lpstr>
      </vt:variant>
      <vt:variant>
        <vt:i4>4</vt:i4>
      </vt:variant>
      <vt:variant>
        <vt:lpstr>Tema</vt:lpstr>
      </vt:variant>
      <vt:variant>
        <vt:i4>12</vt:i4>
      </vt:variant>
      <vt:variant>
        <vt:lpstr>Títulos de diapositiva</vt:lpstr>
      </vt:variant>
      <vt:variant>
        <vt:i4>18</vt:i4>
      </vt:variant>
    </vt:vector>
  </HeadingPairs>
  <TitlesOfParts>
    <vt:vector size="34" baseType="lpstr">
      <vt:lpstr>Arial</vt:lpstr>
      <vt:lpstr>Times New Roman</vt:lpstr>
      <vt:lpstr>Verdana</vt:lpstr>
      <vt:lpstr>Wingdings</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Tema di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vt:lpstr>
      <vt:lpst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Alessandro Pieralli</dc:creator>
  <cp:lastModifiedBy>apieralli@maluquerabogados.com</cp:lastModifiedBy>
  <cp:revision>312</cp:revision>
  <cp:lastPrinted>2023-01-02T19:10:15Z</cp:lastPrinted>
  <dcterms:created xsi:type="dcterms:W3CDTF">2011-05-14T17:08:31Z</dcterms:created>
  <dcterms:modified xsi:type="dcterms:W3CDTF">2026-02-02T15:40:57Z</dcterms:modified>
</cp:coreProperties>
</file>